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60" r:id="rId3"/>
    <p:sldId id="275" r:id="rId4"/>
    <p:sldId id="276" r:id="rId5"/>
    <p:sldId id="262" r:id="rId6"/>
    <p:sldId id="272" r:id="rId7"/>
    <p:sldId id="264" r:id="rId8"/>
    <p:sldId id="269" r:id="rId9"/>
    <p:sldId id="27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43649" autoAdjust="0"/>
  </p:normalViewPr>
  <p:slideViewPr>
    <p:cSldViewPr>
      <p:cViewPr>
        <p:scale>
          <a:sx n="60" d="100"/>
          <a:sy n="60" d="100"/>
        </p:scale>
        <p:origin x="-1344" y="-1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C73A48-5081-4E90-920F-15C49F08001A}" type="doc">
      <dgm:prSet loTypeId="urn:microsoft.com/office/officeart/2005/8/layout/process4" loCatId="list" qsTypeId="urn:microsoft.com/office/officeart/2005/8/quickstyle/simple2" qsCatId="simple" csTypeId="urn:microsoft.com/office/officeart/2005/8/colors/accent0_1" csCatId="mainScheme" phldr="1"/>
      <dgm:spPr/>
      <dgm:t>
        <a:bodyPr/>
        <a:lstStyle/>
        <a:p>
          <a:endParaRPr lang="en-GB"/>
        </a:p>
      </dgm:t>
    </dgm:pt>
    <dgm:pt modelId="{077F8873-58B4-4FD6-8118-DA5838A31E00}">
      <dgm:prSet phldrT="[Text]"/>
      <dgm:spPr/>
      <dgm:t>
        <a:bodyPr/>
        <a:lstStyle/>
        <a:p>
          <a:r>
            <a:rPr lang="en-GB" b="1" dirty="0" smtClean="0">
              <a:solidFill>
                <a:schemeClr val="tx2"/>
              </a:solidFill>
            </a:rPr>
            <a:t>Shared understanding </a:t>
          </a:r>
          <a:r>
            <a:rPr lang="en-GB" dirty="0" smtClean="0">
              <a:solidFill>
                <a:schemeClr val="tx2"/>
              </a:solidFill>
            </a:rPr>
            <a:t>of a problem </a:t>
          </a:r>
          <a:endParaRPr lang="en-GB" dirty="0">
            <a:solidFill>
              <a:schemeClr val="tx2"/>
            </a:solidFill>
          </a:endParaRPr>
        </a:p>
      </dgm:t>
    </dgm:pt>
    <dgm:pt modelId="{D53E2C22-F5CA-4250-B220-FA6D8363EE8B}" type="parTrans" cxnId="{4151EA76-C99C-4B12-B341-E4A4B179C2A9}">
      <dgm:prSet/>
      <dgm:spPr/>
      <dgm:t>
        <a:bodyPr/>
        <a:lstStyle/>
        <a:p>
          <a:endParaRPr lang="en-GB"/>
        </a:p>
      </dgm:t>
    </dgm:pt>
    <dgm:pt modelId="{E4384BAA-E2F0-4303-915F-F203167711E5}" type="sibTrans" cxnId="{4151EA76-C99C-4B12-B341-E4A4B179C2A9}">
      <dgm:prSet/>
      <dgm:spPr/>
      <dgm:t>
        <a:bodyPr/>
        <a:lstStyle/>
        <a:p>
          <a:endParaRPr lang="en-GB"/>
        </a:p>
      </dgm:t>
    </dgm:pt>
    <dgm:pt modelId="{1867E253-95B4-4007-B5D5-41DB10B65CC3}">
      <dgm:prSet phldrT="[Text]"/>
      <dgm:spPr/>
      <dgm:t>
        <a:bodyPr/>
        <a:lstStyle/>
        <a:p>
          <a:r>
            <a:rPr lang="en-GB" dirty="0" smtClean="0">
              <a:solidFill>
                <a:schemeClr val="tx2"/>
              </a:solidFill>
            </a:rPr>
            <a:t>Manage conversations: </a:t>
          </a:r>
          <a:r>
            <a:rPr lang="en-GB" b="1" dirty="0" smtClean="0">
              <a:solidFill>
                <a:schemeClr val="tx2"/>
              </a:solidFill>
            </a:rPr>
            <a:t>share tacit knowledge</a:t>
          </a:r>
          <a:endParaRPr lang="en-GB" b="1" dirty="0">
            <a:solidFill>
              <a:schemeClr val="tx2"/>
            </a:solidFill>
          </a:endParaRPr>
        </a:p>
      </dgm:t>
    </dgm:pt>
    <dgm:pt modelId="{FEBCBCC3-6013-4001-AD28-C19C70875665}" type="parTrans" cxnId="{6586A946-8135-44C6-8C6A-A36A5CE4438B}">
      <dgm:prSet/>
      <dgm:spPr/>
      <dgm:t>
        <a:bodyPr/>
        <a:lstStyle/>
        <a:p>
          <a:endParaRPr lang="en-GB"/>
        </a:p>
      </dgm:t>
    </dgm:pt>
    <dgm:pt modelId="{54525529-0E1F-4041-8A93-FB588656D2AF}" type="sibTrans" cxnId="{6586A946-8135-44C6-8C6A-A36A5CE4438B}">
      <dgm:prSet/>
      <dgm:spPr/>
      <dgm:t>
        <a:bodyPr/>
        <a:lstStyle/>
        <a:p>
          <a:endParaRPr lang="en-GB"/>
        </a:p>
      </dgm:t>
    </dgm:pt>
    <dgm:pt modelId="{8E123407-240B-4AA3-BAA0-E2748ED6F9E1}">
      <dgm:prSet phldrT="[Text]"/>
      <dgm:spPr/>
      <dgm:t>
        <a:bodyPr/>
        <a:lstStyle/>
        <a:p>
          <a:r>
            <a:rPr lang="en-GB" b="1" dirty="0" smtClean="0">
              <a:solidFill>
                <a:schemeClr val="tx2"/>
              </a:solidFill>
            </a:rPr>
            <a:t>Make </a:t>
          </a:r>
          <a:r>
            <a:rPr lang="en-GB" b="1" smtClean="0">
              <a:solidFill>
                <a:schemeClr val="tx2"/>
              </a:solidFill>
            </a:rPr>
            <a:t>it explicit and</a:t>
          </a:r>
          <a:r>
            <a:rPr lang="en-GB" smtClean="0">
              <a:solidFill>
                <a:schemeClr val="tx2"/>
              </a:solidFill>
            </a:rPr>
            <a:t> </a:t>
          </a:r>
          <a:r>
            <a:rPr lang="en-GB" b="1" dirty="0" smtClean="0">
              <a:solidFill>
                <a:schemeClr val="tx2"/>
              </a:solidFill>
            </a:rPr>
            <a:t>Create new concepts</a:t>
          </a:r>
          <a:endParaRPr lang="en-GB" b="1" dirty="0">
            <a:solidFill>
              <a:schemeClr val="tx2"/>
            </a:solidFill>
          </a:endParaRPr>
        </a:p>
      </dgm:t>
    </dgm:pt>
    <dgm:pt modelId="{98C9EC7A-87D3-4CE8-AC56-156C1A6CDD97}" type="parTrans" cxnId="{597A38CE-72EE-4DB0-B9E5-62BE7EC3F39E}">
      <dgm:prSet/>
      <dgm:spPr/>
      <dgm:t>
        <a:bodyPr/>
        <a:lstStyle/>
        <a:p>
          <a:endParaRPr lang="en-GB"/>
        </a:p>
      </dgm:t>
    </dgm:pt>
    <dgm:pt modelId="{5A20B5EF-8CDB-4310-950B-C685E5391492}" type="sibTrans" cxnId="{597A38CE-72EE-4DB0-B9E5-62BE7EC3F39E}">
      <dgm:prSet/>
      <dgm:spPr/>
      <dgm:t>
        <a:bodyPr/>
        <a:lstStyle/>
        <a:p>
          <a:endParaRPr lang="en-GB"/>
        </a:p>
      </dgm:t>
    </dgm:pt>
    <dgm:pt modelId="{CE77B452-0F79-4AE4-8A26-049A5FB4EBB1}">
      <dgm:prSet/>
      <dgm:spPr/>
      <dgm:t>
        <a:bodyPr/>
        <a:lstStyle/>
        <a:p>
          <a:r>
            <a:rPr lang="de-CH" dirty="0" smtClean="0">
              <a:solidFill>
                <a:schemeClr val="tx2"/>
              </a:solidFill>
            </a:rPr>
            <a:t>Test </a:t>
          </a:r>
          <a:r>
            <a:rPr lang="de-CH" dirty="0" err="1" smtClean="0">
              <a:solidFill>
                <a:schemeClr val="tx2"/>
              </a:solidFill>
            </a:rPr>
            <a:t>the</a:t>
          </a:r>
          <a:r>
            <a:rPr lang="de-CH" dirty="0" smtClean="0">
              <a:solidFill>
                <a:schemeClr val="tx2"/>
              </a:solidFill>
            </a:rPr>
            <a:t> </a:t>
          </a:r>
          <a:r>
            <a:rPr lang="de-CH" dirty="0" err="1" smtClean="0">
              <a:solidFill>
                <a:schemeClr val="tx2"/>
              </a:solidFill>
            </a:rPr>
            <a:t>new</a:t>
          </a:r>
          <a:r>
            <a:rPr lang="de-CH" dirty="0" smtClean="0">
              <a:solidFill>
                <a:schemeClr val="tx2"/>
              </a:solidFill>
            </a:rPr>
            <a:t> </a:t>
          </a:r>
          <a:r>
            <a:rPr lang="de-CH" dirty="0" err="1" smtClean="0">
              <a:solidFill>
                <a:schemeClr val="tx2"/>
              </a:solidFill>
            </a:rPr>
            <a:t>idea</a:t>
          </a:r>
          <a:endParaRPr lang="en-GB" dirty="0">
            <a:solidFill>
              <a:schemeClr val="tx2"/>
            </a:solidFill>
          </a:endParaRPr>
        </a:p>
      </dgm:t>
    </dgm:pt>
    <dgm:pt modelId="{8D823E59-40ED-42EF-A8F2-610390D5C2CB}" type="parTrans" cxnId="{D015C763-5F23-4677-9709-BE7B16D8176A}">
      <dgm:prSet/>
      <dgm:spPr/>
      <dgm:t>
        <a:bodyPr/>
        <a:lstStyle/>
        <a:p>
          <a:endParaRPr lang="en-GB"/>
        </a:p>
      </dgm:t>
    </dgm:pt>
    <dgm:pt modelId="{1DEB211A-CE4A-45F0-B25F-0CCC74CEE354}" type="sibTrans" cxnId="{D015C763-5F23-4677-9709-BE7B16D8176A}">
      <dgm:prSet/>
      <dgm:spPr/>
      <dgm:t>
        <a:bodyPr/>
        <a:lstStyle/>
        <a:p>
          <a:endParaRPr lang="en-GB"/>
        </a:p>
      </dgm:t>
    </dgm:pt>
    <dgm:pt modelId="{04B8AB6B-2B97-405B-AE33-851A730352FD}">
      <dgm:prSet/>
      <dgm:spPr/>
      <dgm:t>
        <a:bodyPr/>
        <a:lstStyle/>
        <a:p>
          <a:r>
            <a:rPr lang="en-GB" dirty="0">
              <a:solidFill>
                <a:schemeClr val="tx2"/>
              </a:solidFill>
            </a:rPr>
            <a:t>Systematic Use of </a:t>
          </a:r>
          <a:r>
            <a:rPr lang="en-GB" dirty="0" smtClean="0">
              <a:solidFill>
                <a:schemeClr val="tx2"/>
              </a:solidFill>
            </a:rPr>
            <a:t>Knowledge: </a:t>
          </a:r>
          <a:r>
            <a:rPr lang="en-GB" b="1" dirty="0" smtClean="0">
              <a:solidFill>
                <a:schemeClr val="tx2"/>
              </a:solidFill>
            </a:rPr>
            <a:t>make it implicit</a:t>
          </a:r>
          <a:endParaRPr lang="en-GB" b="1" dirty="0">
            <a:solidFill>
              <a:schemeClr val="tx2"/>
            </a:solidFill>
          </a:endParaRPr>
        </a:p>
      </dgm:t>
    </dgm:pt>
    <dgm:pt modelId="{1EFDD4A0-3FE5-43C6-9518-96FCCFBFAAE0}" type="parTrans" cxnId="{D9F23E77-D7A1-401F-9D2A-B7DD01CC6A4A}">
      <dgm:prSet/>
      <dgm:spPr/>
      <dgm:t>
        <a:bodyPr/>
        <a:lstStyle/>
        <a:p>
          <a:endParaRPr lang="en-GB"/>
        </a:p>
      </dgm:t>
    </dgm:pt>
    <dgm:pt modelId="{258C39EB-08EA-4BC9-9E60-0FC743D62F73}" type="sibTrans" cxnId="{D9F23E77-D7A1-401F-9D2A-B7DD01CC6A4A}">
      <dgm:prSet/>
      <dgm:spPr/>
      <dgm:t>
        <a:bodyPr/>
        <a:lstStyle/>
        <a:p>
          <a:endParaRPr lang="en-GB"/>
        </a:p>
      </dgm:t>
    </dgm:pt>
    <dgm:pt modelId="{3AADC477-5753-44D9-9933-38B9B3CDC3F3}">
      <dgm:prSet phldrT="[Text]"/>
      <dgm:spPr/>
      <dgm:t>
        <a:bodyPr/>
        <a:lstStyle/>
        <a:p>
          <a:r>
            <a:rPr lang="en-GB" b="1" dirty="0" smtClean="0">
              <a:solidFill>
                <a:schemeClr val="tx2"/>
              </a:solidFill>
            </a:rPr>
            <a:t>Justify these new concepts</a:t>
          </a:r>
          <a:endParaRPr lang="en-GB" b="1" dirty="0">
            <a:solidFill>
              <a:schemeClr val="tx2"/>
            </a:solidFill>
          </a:endParaRPr>
        </a:p>
      </dgm:t>
    </dgm:pt>
    <dgm:pt modelId="{402F0F15-8DDC-40A8-92B5-BB8B1A113E93}" type="parTrans" cxnId="{B09268BF-A9EB-4F0C-A5E9-D56D7EFA850A}">
      <dgm:prSet/>
      <dgm:spPr/>
      <dgm:t>
        <a:bodyPr/>
        <a:lstStyle/>
        <a:p>
          <a:endParaRPr lang="en-GB"/>
        </a:p>
      </dgm:t>
    </dgm:pt>
    <dgm:pt modelId="{4A04C880-8F12-4E3E-84CA-21E5B8A14DCE}" type="sibTrans" cxnId="{B09268BF-A9EB-4F0C-A5E9-D56D7EFA850A}">
      <dgm:prSet/>
      <dgm:spPr/>
      <dgm:t>
        <a:bodyPr/>
        <a:lstStyle/>
        <a:p>
          <a:endParaRPr lang="en-GB"/>
        </a:p>
      </dgm:t>
    </dgm:pt>
    <dgm:pt modelId="{E82B1581-D12F-4707-BBE5-914F25C4E638}">
      <dgm:prSet/>
      <dgm:spPr/>
      <dgm:t>
        <a:bodyPr/>
        <a:lstStyle/>
        <a:p>
          <a:r>
            <a:rPr lang="en-GB" b="0" dirty="0" smtClean="0">
              <a:solidFill>
                <a:schemeClr val="tx2"/>
              </a:solidFill>
            </a:rPr>
            <a:t>Building a prototype</a:t>
          </a:r>
          <a:r>
            <a:rPr lang="en-GB" b="1" dirty="0" smtClean="0">
              <a:solidFill>
                <a:schemeClr val="tx2"/>
              </a:solidFill>
            </a:rPr>
            <a:t>: create new knowledge</a:t>
          </a:r>
          <a:endParaRPr lang="en-GB" dirty="0"/>
        </a:p>
      </dgm:t>
    </dgm:pt>
    <dgm:pt modelId="{7DEC02F7-F26F-48BA-9604-A0ACCA99EABD}" type="parTrans" cxnId="{FA23F476-A3E6-4230-AEF0-42392B6CFE20}">
      <dgm:prSet/>
      <dgm:spPr/>
      <dgm:t>
        <a:bodyPr/>
        <a:lstStyle/>
        <a:p>
          <a:endParaRPr lang="en-GB"/>
        </a:p>
      </dgm:t>
    </dgm:pt>
    <dgm:pt modelId="{46137821-E014-48CA-BFAB-286A9CB51F79}" type="sibTrans" cxnId="{FA23F476-A3E6-4230-AEF0-42392B6CFE20}">
      <dgm:prSet/>
      <dgm:spPr/>
      <dgm:t>
        <a:bodyPr/>
        <a:lstStyle/>
        <a:p>
          <a:endParaRPr lang="en-GB"/>
        </a:p>
      </dgm:t>
    </dgm:pt>
    <dgm:pt modelId="{32E125AF-F701-4972-88EC-11064601D686}" type="pres">
      <dgm:prSet presAssocID="{5FC73A48-5081-4E90-920F-15C49F08001A}" presName="Name0" presStyleCnt="0">
        <dgm:presLayoutVars>
          <dgm:dir/>
          <dgm:animLvl val="lvl"/>
          <dgm:resizeHandles val="exact"/>
        </dgm:presLayoutVars>
      </dgm:prSet>
      <dgm:spPr/>
      <dgm:t>
        <a:bodyPr/>
        <a:lstStyle/>
        <a:p>
          <a:endParaRPr lang="en-GB"/>
        </a:p>
      </dgm:t>
    </dgm:pt>
    <dgm:pt modelId="{AFBEAB75-CF16-42F9-8CAB-B764C30051A2}" type="pres">
      <dgm:prSet presAssocID="{04B8AB6B-2B97-405B-AE33-851A730352FD}" presName="boxAndChildren" presStyleCnt="0"/>
      <dgm:spPr/>
      <dgm:t>
        <a:bodyPr/>
        <a:lstStyle/>
        <a:p>
          <a:endParaRPr lang="en-GB"/>
        </a:p>
      </dgm:t>
    </dgm:pt>
    <dgm:pt modelId="{6C9A903F-DE74-4399-9BDE-42E64F078CE1}" type="pres">
      <dgm:prSet presAssocID="{04B8AB6B-2B97-405B-AE33-851A730352FD}" presName="parentTextBox" presStyleLbl="node1" presStyleIdx="0" presStyleCnt="7"/>
      <dgm:spPr/>
      <dgm:t>
        <a:bodyPr/>
        <a:lstStyle/>
        <a:p>
          <a:endParaRPr lang="en-GB"/>
        </a:p>
      </dgm:t>
    </dgm:pt>
    <dgm:pt modelId="{2902FCEA-7FA6-4200-A853-D3C40053AA81}" type="pres">
      <dgm:prSet presAssocID="{1DEB211A-CE4A-45F0-B25F-0CCC74CEE354}" presName="sp" presStyleCnt="0"/>
      <dgm:spPr/>
      <dgm:t>
        <a:bodyPr/>
        <a:lstStyle/>
        <a:p>
          <a:endParaRPr lang="en-GB"/>
        </a:p>
      </dgm:t>
    </dgm:pt>
    <dgm:pt modelId="{2836FFB0-86E2-4879-8BAD-6D6128F4451E}" type="pres">
      <dgm:prSet presAssocID="{CE77B452-0F79-4AE4-8A26-049A5FB4EBB1}" presName="arrowAndChildren" presStyleCnt="0"/>
      <dgm:spPr/>
      <dgm:t>
        <a:bodyPr/>
        <a:lstStyle/>
        <a:p>
          <a:endParaRPr lang="en-GB"/>
        </a:p>
      </dgm:t>
    </dgm:pt>
    <dgm:pt modelId="{D03709CE-FB4E-48C5-9435-81C06BA94436}" type="pres">
      <dgm:prSet presAssocID="{CE77B452-0F79-4AE4-8A26-049A5FB4EBB1}" presName="parentTextArrow" presStyleLbl="node1" presStyleIdx="1" presStyleCnt="7"/>
      <dgm:spPr/>
      <dgm:t>
        <a:bodyPr/>
        <a:lstStyle/>
        <a:p>
          <a:endParaRPr lang="en-GB"/>
        </a:p>
      </dgm:t>
    </dgm:pt>
    <dgm:pt modelId="{41554744-EA69-415D-8AE7-0FDD4A37CBDD}" type="pres">
      <dgm:prSet presAssocID="{46137821-E014-48CA-BFAB-286A9CB51F79}" presName="sp" presStyleCnt="0"/>
      <dgm:spPr/>
    </dgm:pt>
    <dgm:pt modelId="{40E217EF-9748-4861-B3AA-92C297C782D1}" type="pres">
      <dgm:prSet presAssocID="{E82B1581-D12F-4707-BBE5-914F25C4E638}" presName="arrowAndChildren" presStyleCnt="0"/>
      <dgm:spPr/>
    </dgm:pt>
    <dgm:pt modelId="{FA2ED618-C136-4AB7-81ED-7BB8F29826DB}" type="pres">
      <dgm:prSet presAssocID="{E82B1581-D12F-4707-BBE5-914F25C4E638}" presName="parentTextArrow" presStyleLbl="node1" presStyleIdx="2" presStyleCnt="7" custLinFactNeighborX="-358" custLinFactNeighborY="4016"/>
      <dgm:spPr/>
      <dgm:t>
        <a:bodyPr/>
        <a:lstStyle/>
        <a:p>
          <a:endParaRPr lang="en-GB"/>
        </a:p>
      </dgm:t>
    </dgm:pt>
    <dgm:pt modelId="{0275F59E-4374-4D24-8740-CC16F50FD023}" type="pres">
      <dgm:prSet presAssocID="{4A04C880-8F12-4E3E-84CA-21E5B8A14DCE}" presName="sp" presStyleCnt="0"/>
      <dgm:spPr/>
      <dgm:t>
        <a:bodyPr/>
        <a:lstStyle/>
        <a:p>
          <a:endParaRPr lang="en-GB"/>
        </a:p>
      </dgm:t>
    </dgm:pt>
    <dgm:pt modelId="{F3DC1434-120C-4A5C-91CC-FF6E541A51D2}" type="pres">
      <dgm:prSet presAssocID="{3AADC477-5753-44D9-9933-38B9B3CDC3F3}" presName="arrowAndChildren" presStyleCnt="0"/>
      <dgm:spPr/>
      <dgm:t>
        <a:bodyPr/>
        <a:lstStyle/>
        <a:p>
          <a:endParaRPr lang="en-GB"/>
        </a:p>
      </dgm:t>
    </dgm:pt>
    <dgm:pt modelId="{49D43C49-1DAF-433B-8909-FE87E7DFB5D4}" type="pres">
      <dgm:prSet presAssocID="{3AADC477-5753-44D9-9933-38B9B3CDC3F3}" presName="parentTextArrow" presStyleLbl="node1" presStyleIdx="3" presStyleCnt="7"/>
      <dgm:spPr/>
      <dgm:t>
        <a:bodyPr/>
        <a:lstStyle/>
        <a:p>
          <a:endParaRPr lang="en-GB"/>
        </a:p>
      </dgm:t>
    </dgm:pt>
    <dgm:pt modelId="{7E5B767E-2E06-48EA-AE4F-1B76CF03C67D}" type="pres">
      <dgm:prSet presAssocID="{5A20B5EF-8CDB-4310-950B-C685E5391492}" presName="sp" presStyleCnt="0"/>
      <dgm:spPr/>
      <dgm:t>
        <a:bodyPr/>
        <a:lstStyle/>
        <a:p>
          <a:endParaRPr lang="en-GB"/>
        </a:p>
      </dgm:t>
    </dgm:pt>
    <dgm:pt modelId="{6AB06A8E-B09C-491F-A207-E949082FA798}" type="pres">
      <dgm:prSet presAssocID="{8E123407-240B-4AA3-BAA0-E2748ED6F9E1}" presName="arrowAndChildren" presStyleCnt="0"/>
      <dgm:spPr/>
      <dgm:t>
        <a:bodyPr/>
        <a:lstStyle/>
        <a:p>
          <a:endParaRPr lang="en-GB"/>
        </a:p>
      </dgm:t>
    </dgm:pt>
    <dgm:pt modelId="{29CF9FF8-289B-4CBF-9100-53AFE308BA05}" type="pres">
      <dgm:prSet presAssocID="{8E123407-240B-4AA3-BAA0-E2748ED6F9E1}" presName="parentTextArrow" presStyleLbl="node1" presStyleIdx="4" presStyleCnt="7"/>
      <dgm:spPr/>
      <dgm:t>
        <a:bodyPr/>
        <a:lstStyle/>
        <a:p>
          <a:endParaRPr lang="en-GB"/>
        </a:p>
      </dgm:t>
    </dgm:pt>
    <dgm:pt modelId="{DE87D19F-EDEC-4519-B405-CCD99D545391}" type="pres">
      <dgm:prSet presAssocID="{54525529-0E1F-4041-8A93-FB588656D2AF}" presName="sp" presStyleCnt="0"/>
      <dgm:spPr/>
      <dgm:t>
        <a:bodyPr/>
        <a:lstStyle/>
        <a:p>
          <a:endParaRPr lang="en-GB"/>
        </a:p>
      </dgm:t>
    </dgm:pt>
    <dgm:pt modelId="{85140A72-E6CB-4726-BCB3-2BD074C498EF}" type="pres">
      <dgm:prSet presAssocID="{1867E253-95B4-4007-B5D5-41DB10B65CC3}" presName="arrowAndChildren" presStyleCnt="0"/>
      <dgm:spPr/>
      <dgm:t>
        <a:bodyPr/>
        <a:lstStyle/>
        <a:p>
          <a:endParaRPr lang="en-GB"/>
        </a:p>
      </dgm:t>
    </dgm:pt>
    <dgm:pt modelId="{39AB2763-60F0-407A-AFC5-58105DAB9326}" type="pres">
      <dgm:prSet presAssocID="{1867E253-95B4-4007-B5D5-41DB10B65CC3}" presName="parentTextArrow" presStyleLbl="node1" presStyleIdx="5" presStyleCnt="7"/>
      <dgm:spPr/>
      <dgm:t>
        <a:bodyPr/>
        <a:lstStyle/>
        <a:p>
          <a:endParaRPr lang="en-GB"/>
        </a:p>
      </dgm:t>
    </dgm:pt>
    <dgm:pt modelId="{4BC7969E-9E46-4066-A76C-8E9C0EADDBD4}" type="pres">
      <dgm:prSet presAssocID="{E4384BAA-E2F0-4303-915F-F203167711E5}" presName="sp" presStyleCnt="0"/>
      <dgm:spPr/>
      <dgm:t>
        <a:bodyPr/>
        <a:lstStyle/>
        <a:p>
          <a:endParaRPr lang="en-GB"/>
        </a:p>
      </dgm:t>
    </dgm:pt>
    <dgm:pt modelId="{8FC350A3-CD3D-4F96-A67E-DB8201C41FD0}" type="pres">
      <dgm:prSet presAssocID="{077F8873-58B4-4FD6-8118-DA5838A31E00}" presName="arrowAndChildren" presStyleCnt="0"/>
      <dgm:spPr/>
      <dgm:t>
        <a:bodyPr/>
        <a:lstStyle/>
        <a:p>
          <a:endParaRPr lang="en-GB"/>
        </a:p>
      </dgm:t>
    </dgm:pt>
    <dgm:pt modelId="{E2BE0DC3-62F7-48A5-80CF-0331B9A86ECA}" type="pres">
      <dgm:prSet presAssocID="{077F8873-58B4-4FD6-8118-DA5838A31E00}" presName="parentTextArrow" presStyleLbl="node1" presStyleIdx="6" presStyleCnt="7"/>
      <dgm:spPr/>
      <dgm:t>
        <a:bodyPr/>
        <a:lstStyle/>
        <a:p>
          <a:endParaRPr lang="en-GB"/>
        </a:p>
      </dgm:t>
    </dgm:pt>
  </dgm:ptLst>
  <dgm:cxnLst>
    <dgm:cxn modelId="{9EEC4E85-AB80-4AB1-8EE5-11CB3EB913A4}" type="presOf" srcId="{077F8873-58B4-4FD6-8118-DA5838A31E00}" destId="{E2BE0DC3-62F7-48A5-80CF-0331B9A86ECA}" srcOrd="0" destOrd="0" presId="urn:microsoft.com/office/officeart/2005/8/layout/process4"/>
    <dgm:cxn modelId="{D9F23E77-D7A1-401F-9D2A-B7DD01CC6A4A}" srcId="{5FC73A48-5081-4E90-920F-15C49F08001A}" destId="{04B8AB6B-2B97-405B-AE33-851A730352FD}" srcOrd="6" destOrd="0" parTransId="{1EFDD4A0-3FE5-43C6-9518-96FCCFBFAAE0}" sibTransId="{258C39EB-08EA-4BC9-9E60-0FC743D62F73}"/>
    <dgm:cxn modelId="{9E21652F-FF17-4A95-B917-BC9AC80FE902}" type="presOf" srcId="{1867E253-95B4-4007-B5D5-41DB10B65CC3}" destId="{39AB2763-60F0-407A-AFC5-58105DAB9326}" srcOrd="0" destOrd="0" presId="urn:microsoft.com/office/officeart/2005/8/layout/process4"/>
    <dgm:cxn modelId="{FA23F476-A3E6-4230-AEF0-42392B6CFE20}" srcId="{5FC73A48-5081-4E90-920F-15C49F08001A}" destId="{E82B1581-D12F-4707-BBE5-914F25C4E638}" srcOrd="4" destOrd="0" parTransId="{7DEC02F7-F26F-48BA-9604-A0ACCA99EABD}" sibTransId="{46137821-E014-48CA-BFAB-286A9CB51F79}"/>
    <dgm:cxn modelId="{18F13A57-57E0-4BC3-B07C-6A53AE58F28E}" type="presOf" srcId="{3AADC477-5753-44D9-9933-38B9B3CDC3F3}" destId="{49D43C49-1DAF-433B-8909-FE87E7DFB5D4}" srcOrd="0" destOrd="0" presId="urn:microsoft.com/office/officeart/2005/8/layout/process4"/>
    <dgm:cxn modelId="{4151EA76-C99C-4B12-B341-E4A4B179C2A9}" srcId="{5FC73A48-5081-4E90-920F-15C49F08001A}" destId="{077F8873-58B4-4FD6-8118-DA5838A31E00}" srcOrd="0" destOrd="0" parTransId="{D53E2C22-F5CA-4250-B220-FA6D8363EE8B}" sibTransId="{E4384BAA-E2F0-4303-915F-F203167711E5}"/>
    <dgm:cxn modelId="{874E68D7-6609-420C-9BF6-DA36F2504F2C}" type="presOf" srcId="{CE77B452-0F79-4AE4-8A26-049A5FB4EBB1}" destId="{D03709CE-FB4E-48C5-9435-81C06BA94436}" srcOrd="0" destOrd="0" presId="urn:microsoft.com/office/officeart/2005/8/layout/process4"/>
    <dgm:cxn modelId="{D015C763-5F23-4677-9709-BE7B16D8176A}" srcId="{5FC73A48-5081-4E90-920F-15C49F08001A}" destId="{CE77B452-0F79-4AE4-8A26-049A5FB4EBB1}" srcOrd="5" destOrd="0" parTransId="{8D823E59-40ED-42EF-A8F2-610390D5C2CB}" sibTransId="{1DEB211A-CE4A-45F0-B25F-0CCC74CEE354}"/>
    <dgm:cxn modelId="{6586A946-8135-44C6-8C6A-A36A5CE4438B}" srcId="{5FC73A48-5081-4E90-920F-15C49F08001A}" destId="{1867E253-95B4-4007-B5D5-41DB10B65CC3}" srcOrd="1" destOrd="0" parTransId="{FEBCBCC3-6013-4001-AD28-C19C70875665}" sibTransId="{54525529-0E1F-4041-8A93-FB588656D2AF}"/>
    <dgm:cxn modelId="{B09268BF-A9EB-4F0C-A5E9-D56D7EFA850A}" srcId="{5FC73A48-5081-4E90-920F-15C49F08001A}" destId="{3AADC477-5753-44D9-9933-38B9B3CDC3F3}" srcOrd="3" destOrd="0" parTransId="{402F0F15-8DDC-40A8-92B5-BB8B1A113E93}" sibTransId="{4A04C880-8F12-4E3E-84CA-21E5B8A14DCE}"/>
    <dgm:cxn modelId="{85C7BD18-2D79-4442-B6EB-6D8A0D0C9307}" type="presOf" srcId="{8E123407-240B-4AA3-BAA0-E2748ED6F9E1}" destId="{29CF9FF8-289B-4CBF-9100-53AFE308BA05}" srcOrd="0" destOrd="0" presId="urn:microsoft.com/office/officeart/2005/8/layout/process4"/>
    <dgm:cxn modelId="{ECEC3C91-66F5-4146-984C-CD8382DBE78A}" type="presOf" srcId="{04B8AB6B-2B97-405B-AE33-851A730352FD}" destId="{6C9A903F-DE74-4399-9BDE-42E64F078CE1}" srcOrd="0" destOrd="0" presId="urn:microsoft.com/office/officeart/2005/8/layout/process4"/>
    <dgm:cxn modelId="{DBBF47AB-FCE3-4D51-AF41-B64F18557CB6}" type="presOf" srcId="{E82B1581-D12F-4707-BBE5-914F25C4E638}" destId="{FA2ED618-C136-4AB7-81ED-7BB8F29826DB}" srcOrd="0" destOrd="0" presId="urn:microsoft.com/office/officeart/2005/8/layout/process4"/>
    <dgm:cxn modelId="{597A38CE-72EE-4DB0-B9E5-62BE7EC3F39E}" srcId="{5FC73A48-5081-4E90-920F-15C49F08001A}" destId="{8E123407-240B-4AA3-BAA0-E2748ED6F9E1}" srcOrd="2" destOrd="0" parTransId="{98C9EC7A-87D3-4CE8-AC56-156C1A6CDD97}" sibTransId="{5A20B5EF-8CDB-4310-950B-C685E5391492}"/>
    <dgm:cxn modelId="{6C9CE6B7-175A-4CAC-B2B9-179914CF5D96}" type="presOf" srcId="{5FC73A48-5081-4E90-920F-15C49F08001A}" destId="{32E125AF-F701-4972-88EC-11064601D686}" srcOrd="0" destOrd="0" presId="urn:microsoft.com/office/officeart/2005/8/layout/process4"/>
    <dgm:cxn modelId="{8FB6CC57-CB32-412C-84FC-190B6813DDBF}" type="presParOf" srcId="{32E125AF-F701-4972-88EC-11064601D686}" destId="{AFBEAB75-CF16-42F9-8CAB-B764C30051A2}" srcOrd="0" destOrd="0" presId="urn:microsoft.com/office/officeart/2005/8/layout/process4"/>
    <dgm:cxn modelId="{60A9C72C-7081-4B42-B606-A8E78713958D}" type="presParOf" srcId="{AFBEAB75-CF16-42F9-8CAB-B764C30051A2}" destId="{6C9A903F-DE74-4399-9BDE-42E64F078CE1}" srcOrd="0" destOrd="0" presId="urn:microsoft.com/office/officeart/2005/8/layout/process4"/>
    <dgm:cxn modelId="{600592AA-4A7D-4D95-85F9-AC8E2278BC17}" type="presParOf" srcId="{32E125AF-F701-4972-88EC-11064601D686}" destId="{2902FCEA-7FA6-4200-A853-D3C40053AA81}" srcOrd="1" destOrd="0" presId="urn:microsoft.com/office/officeart/2005/8/layout/process4"/>
    <dgm:cxn modelId="{D3C083D7-57DF-45E6-BF79-04D12C3B3465}" type="presParOf" srcId="{32E125AF-F701-4972-88EC-11064601D686}" destId="{2836FFB0-86E2-4879-8BAD-6D6128F4451E}" srcOrd="2" destOrd="0" presId="urn:microsoft.com/office/officeart/2005/8/layout/process4"/>
    <dgm:cxn modelId="{D5AEB7FC-3BA5-4366-8E9B-790DDC0C1129}" type="presParOf" srcId="{2836FFB0-86E2-4879-8BAD-6D6128F4451E}" destId="{D03709CE-FB4E-48C5-9435-81C06BA94436}" srcOrd="0" destOrd="0" presId="urn:microsoft.com/office/officeart/2005/8/layout/process4"/>
    <dgm:cxn modelId="{749A06CB-73B2-43F1-805F-FAEEEFBFC064}" type="presParOf" srcId="{32E125AF-F701-4972-88EC-11064601D686}" destId="{41554744-EA69-415D-8AE7-0FDD4A37CBDD}" srcOrd="3" destOrd="0" presId="urn:microsoft.com/office/officeart/2005/8/layout/process4"/>
    <dgm:cxn modelId="{DB04B578-2068-4F20-8DCF-7ECFF6EB1302}" type="presParOf" srcId="{32E125AF-F701-4972-88EC-11064601D686}" destId="{40E217EF-9748-4861-B3AA-92C297C782D1}" srcOrd="4" destOrd="0" presId="urn:microsoft.com/office/officeart/2005/8/layout/process4"/>
    <dgm:cxn modelId="{99BE4ECA-0660-4E55-ACFB-8B28109BE81A}" type="presParOf" srcId="{40E217EF-9748-4861-B3AA-92C297C782D1}" destId="{FA2ED618-C136-4AB7-81ED-7BB8F29826DB}" srcOrd="0" destOrd="0" presId="urn:microsoft.com/office/officeart/2005/8/layout/process4"/>
    <dgm:cxn modelId="{FE556D79-5DFB-45FA-A0F8-7A4AA6A86F98}" type="presParOf" srcId="{32E125AF-F701-4972-88EC-11064601D686}" destId="{0275F59E-4374-4D24-8740-CC16F50FD023}" srcOrd="5" destOrd="0" presId="urn:microsoft.com/office/officeart/2005/8/layout/process4"/>
    <dgm:cxn modelId="{D4CC913E-2866-4297-96A4-FD4683D33298}" type="presParOf" srcId="{32E125AF-F701-4972-88EC-11064601D686}" destId="{F3DC1434-120C-4A5C-91CC-FF6E541A51D2}" srcOrd="6" destOrd="0" presId="urn:microsoft.com/office/officeart/2005/8/layout/process4"/>
    <dgm:cxn modelId="{2EB0B55E-D850-4909-8B35-FB069515C56C}" type="presParOf" srcId="{F3DC1434-120C-4A5C-91CC-FF6E541A51D2}" destId="{49D43C49-1DAF-433B-8909-FE87E7DFB5D4}" srcOrd="0" destOrd="0" presId="urn:microsoft.com/office/officeart/2005/8/layout/process4"/>
    <dgm:cxn modelId="{499C203E-2817-4F09-9EA4-AB4FF48490FE}" type="presParOf" srcId="{32E125AF-F701-4972-88EC-11064601D686}" destId="{7E5B767E-2E06-48EA-AE4F-1B76CF03C67D}" srcOrd="7" destOrd="0" presId="urn:microsoft.com/office/officeart/2005/8/layout/process4"/>
    <dgm:cxn modelId="{A7B45476-5ADD-464D-BEAC-D592670999AF}" type="presParOf" srcId="{32E125AF-F701-4972-88EC-11064601D686}" destId="{6AB06A8E-B09C-491F-A207-E949082FA798}" srcOrd="8" destOrd="0" presId="urn:microsoft.com/office/officeart/2005/8/layout/process4"/>
    <dgm:cxn modelId="{087B8EE8-F893-40CF-A2DE-F78FCE6D982E}" type="presParOf" srcId="{6AB06A8E-B09C-491F-A207-E949082FA798}" destId="{29CF9FF8-289B-4CBF-9100-53AFE308BA05}" srcOrd="0" destOrd="0" presId="urn:microsoft.com/office/officeart/2005/8/layout/process4"/>
    <dgm:cxn modelId="{5DAA5BE6-2E14-4E0A-9BDD-F7997885DC1F}" type="presParOf" srcId="{32E125AF-F701-4972-88EC-11064601D686}" destId="{DE87D19F-EDEC-4519-B405-CCD99D545391}" srcOrd="9" destOrd="0" presId="urn:microsoft.com/office/officeart/2005/8/layout/process4"/>
    <dgm:cxn modelId="{2E0A2188-E56C-4D1B-A3B4-FCBED32280C3}" type="presParOf" srcId="{32E125AF-F701-4972-88EC-11064601D686}" destId="{85140A72-E6CB-4726-BCB3-2BD074C498EF}" srcOrd="10" destOrd="0" presId="urn:microsoft.com/office/officeart/2005/8/layout/process4"/>
    <dgm:cxn modelId="{A8651448-32FA-4239-B1BA-7D7C3A0216B0}" type="presParOf" srcId="{85140A72-E6CB-4726-BCB3-2BD074C498EF}" destId="{39AB2763-60F0-407A-AFC5-58105DAB9326}" srcOrd="0" destOrd="0" presId="urn:microsoft.com/office/officeart/2005/8/layout/process4"/>
    <dgm:cxn modelId="{23E76F74-9BCC-4D38-9AED-5C4E53446F6D}" type="presParOf" srcId="{32E125AF-F701-4972-88EC-11064601D686}" destId="{4BC7969E-9E46-4066-A76C-8E9C0EADDBD4}" srcOrd="11" destOrd="0" presId="urn:microsoft.com/office/officeart/2005/8/layout/process4"/>
    <dgm:cxn modelId="{182CEC7B-EA1C-484F-BE88-EFD82BA3E41A}" type="presParOf" srcId="{32E125AF-F701-4972-88EC-11064601D686}" destId="{8FC350A3-CD3D-4F96-A67E-DB8201C41FD0}" srcOrd="12" destOrd="0" presId="urn:microsoft.com/office/officeart/2005/8/layout/process4"/>
    <dgm:cxn modelId="{CC88E13D-6DDE-492D-8261-37B423848EB0}" type="presParOf" srcId="{8FC350A3-CD3D-4F96-A67E-DB8201C41FD0}" destId="{E2BE0DC3-62F7-48A5-80CF-0331B9A86ECA}"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9A903F-DE74-4399-9BDE-42E64F078CE1}">
      <dsp:nvSpPr>
        <dsp:cNvPr id="0" name=""/>
        <dsp:cNvSpPr/>
      </dsp:nvSpPr>
      <dsp:spPr>
        <a:xfrm>
          <a:off x="0" y="5008581"/>
          <a:ext cx="6768752" cy="548086"/>
        </a:xfrm>
        <a:prstGeom prst="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GB" sz="1900" kern="1200" dirty="0">
              <a:solidFill>
                <a:schemeClr val="tx2"/>
              </a:solidFill>
            </a:rPr>
            <a:t>Systematic Use of </a:t>
          </a:r>
          <a:r>
            <a:rPr lang="en-GB" sz="1900" kern="1200" dirty="0" smtClean="0">
              <a:solidFill>
                <a:schemeClr val="tx2"/>
              </a:solidFill>
            </a:rPr>
            <a:t>Knowledge: </a:t>
          </a:r>
          <a:r>
            <a:rPr lang="en-GB" sz="1900" b="1" kern="1200" dirty="0" smtClean="0">
              <a:solidFill>
                <a:schemeClr val="tx2"/>
              </a:solidFill>
            </a:rPr>
            <a:t>make it implicit</a:t>
          </a:r>
          <a:endParaRPr lang="en-GB" sz="1900" b="1" kern="1200" dirty="0">
            <a:solidFill>
              <a:schemeClr val="tx2"/>
            </a:solidFill>
          </a:endParaRPr>
        </a:p>
      </dsp:txBody>
      <dsp:txXfrm>
        <a:off x="0" y="5008581"/>
        <a:ext cx="6768752" cy="548086"/>
      </dsp:txXfrm>
    </dsp:sp>
    <dsp:sp modelId="{D03709CE-FB4E-48C5-9435-81C06BA94436}">
      <dsp:nvSpPr>
        <dsp:cNvPr id="0" name=""/>
        <dsp:cNvSpPr/>
      </dsp:nvSpPr>
      <dsp:spPr>
        <a:xfrm rot="10800000">
          <a:off x="0" y="4173845"/>
          <a:ext cx="6768752" cy="842956"/>
        </a:xfrm>
        <a:prstGeom prst="upArrowCallou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de-CH" sz="1900" kern="1200" dirty="0" smtClean="0">
              <a:solidFill>
                <a:schemeClr val="tx2"/>
              </a:solidFill>
            </a:rPr>
            <a:t>Test </a:t>
          </a:r>
          <a:r>
            <a:rPr lang="de-CH" sz="1900" kern="1200" dirty="0" err="1" smtClean="0">
              <a:solidFill>
                <a:schemeClr val="tx2"/>
              </a:solidFill>
            </a:rPr>
            <a:t>the</a:t>
          </a:r>
          <a:r>
            <a:rPr lang="de-CH" sz="1900" kern="1200" dirty="0" smtClean="0">
              <a:solidFill>
                <a:schemeClr val="tx2"/>
              </a:solidFill>
            </a:rPr>
            <a:t> </a:t>
          </a:r>
          <a:r>
            <a:rPr lang="de-CH" sz="1900" kern="1200" dirty="0" err="1" smtClean="0">
              <a:solidFill>
                <a:schemeClr val="tx2"/>
              </a:solidFill>
            </a:rPr>
            <a:t>new</a:t>
          </a:r>
          <a:r>
            <a:rPr lang="de-CH" sz="1900" kern="1200" dirty="0" smtClean="0">
              <a:solidFill>
                <a:schemeClr val="tx2"/>
              </a:solidFill>
            </a:rPr>
            <a:t> </a:t>
          </a:r>
          <a:r>
            <a:rPr lang="de-CH" sz="1900" kern="1200" dirty="0" err="1" smtClean="0">
              <a:solidFill>
                <a:schemeClr val="tx2"/>
              </a:solidFill>
            </a:rPr>
            <a:t>idea</a:t>
          </a:r>
          <a:endParaRPr lang="en-GB" sz="1900" kern="1200" dirty="0">
            <a:solidFill>
              <a:schemeClr val="tx2"/>
            </a:solidFill>
          </a:endParaRPr>
        </a:p>
      </dsp:txBody>
      <dsp:txXfrm rot="10800000">
        <a:off x="0" y="4173845"/>
        <a:ext cx="6768752" cy="547728"/>
      </dsp:txXfrm>
    </dsp:sp>
    <dsp:sp modelId="{FA2ED618-C136-4AB7-81ED-7BB8F29826DB}">
      <dsp:nvSpPr>
        <dsp:cNvPr id="0" name=""/>
        <dsp:cNvSpPr/>
      </dsp:nvSpPr>
      <dsp:spPr>
        <a:xfrm rot="10800000">
          <a:off x="0" y="3372963"/>
          <a:ext cx="6768752" cy="842956"/>
        </a:xfrm>
        <a:prstGeom prst="upArrowCallou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GB" sz="1900" b="0" kern="1200" dirty="0" smtClean="0">
              <a:solidFill>
                <a:schemeClr val="tx2"/>
              </a:solidFill>
            </a:rPr>
            <a:t>Building a prototype</a:t>
          </a:r>
          <a:r>
            <a:rPr lang="en-GB" sz="1900" b="1" kern="1200" dirty="0" smtClean="0">
              <a:solidFill>
                <a:schemeClr val="tx2"/>
              </a:solidFill>
            </a:rPr>
            <a:t>: create new knowledge</a:t>
          </a:r>
          <a:endParaRPr lang="en-GB" sz="1900" kern="1200" dirty="0"/>
        </a:p>
      </dsp:txBody>
      <dsp:txXfrm rot="10800000">
        <a:off x="0" y="3372963"/>
        <a:ext cx="6768752" cy="547728"/>
      </dsp:txXfrm>
    </dsp:sp>
    <dsp:sp modelId="{49D43C49-1DAF-433B-8909-FE87E7DFB5D4}">
      <dsp:nvSpPr>
        <dsp:cNvPr id="0" name=""/>
        <dsp:cNvSpPr/>
      </dsp:nvSpPr>
      <dsp:spPr>
        <a:xfrm rot="10800000">
          <a:off x="0" y="2504374"/>
          <a:ext cx="6768752" cy="842956"/>
        </a:xfrm>
        <a:prstGeom prst="upArrowCallou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GB" sz="1900" b="1" kern="1200" dirty="0" smtClean="0">
              <a:solidFill>
                <a:schemeClr val="tx2"/>
              </a:solidFill>
            </a:rPr>
            <a:t>Justify these new concepts</a:t>
          </a:r>
          <a:endParaRPr lang="en-GB" sz="1900" b="1" kern="1200" dirty="0">
            <a:solidFill>
              <a:schemeClr val="tx2"/>
            </a:solidFill>
          </a:endParaRPr>
        </a:p>
      </dsp:txBody>
      <dsp:txXfrm rot="10800000">
        <a:off x="0" y="2504374"/>
        <a:ext cx="6768752" cy="547728"/>
      </dsp:txXfrm>
    </dsp:sp>
    <dsp:sp modelId="{29CF9FF8-289B-4CBF-9100-53AFE308BA05}">
      <dsp:nvSpPr>
        <dsp:cNvPr id="0" name=""/>
        <dsp:cNvSpPr/>
      </dsp:nvSpPr>
      <dsp:spPr>
        <a:xfrm rot="10800000">
          <a:off x="0" y="1669639"/>
          <a:ext cx="6768752" cy="842956"/>
        </a:xfrm>
        <a:prstGeom prst="upArrowCallou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GB" sz="1900" b="1" kern="1200" dirty="0" smtClean="0">
              <a:solidFill>
                <a:schemeClr val="tx2"/>
              </a:solidFill>
            </a:rPr>
            <a:t>Make </a:t>
          </a:r>
          <a:r>
            <a:rPr lang="en-GB" sz="1900" b="1" kern="1200" smtClean="0">
              <a:solidFill>
                <a:schemeClr val="tx2"/>
              </a:solidFill>
            </a:rPr>
            <a:t>it explicit and</a:t>
          </a:r>
          <a:r>
            <a:rPr lang="en-GB" sz="1900" kern="1200" smtClean="0">
              <a:solidFill>
                <a:schemeClr val="tx2"/>
              </a:solidFill>
            </a:rPr>
            <a:t> </a:t>
          </a:r>
          <a:r>
            <a:rPr lang="en-GB" sz="1900" b="1" kern="1200" dirty="0" smtClean="0">
              <a:solidFill>
                <a:schemeClr val="tx2"/>
              </a:solidFill>
            </a:rPr>
            <a:t>Create new concepts</a:t>
          </a:r>
          <a:endParaRPr lang="en-GB" sz="1900" b="1" kern="1200" dirty="0">
            <a:solidFill>
              <a:schemeClr val="tx2"/>
            </a:solidFill>
          </a:endParaRPr>
        </a:p>
      </dsp:txBody>
      <dsp:txXfrm rot="10800000">
        <a:off x="0" y="1669639"/>
        <a:ext cx="6768752" cy="547728"/>
      </dsp:txXfrm>
    </dsp:sp>
    <dsp:sp modelId="{39AB2763-60F0-407A-AFC5-58105DAB9326}">
      <dsp:nvSpPr>
        <dsp:cNvPr id="0" name=""/>
        <dsp:cNvSpPr/>
      </dsp:nvSpPr>
      <dsp:spPr>
        <a:xfrm rot="10800000">
          <a:off x="0" y="834903"/>
          <a:ext cx="6768752" cy="842956"/>
        </a:xfrm>
        <a:prstGeom prst="upArrowCallou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GB" sz="1900" kern="1200" dirty="0" smtClean="0">
              <a:solidFill>
                <a:schemeClr val="tx2"/>
              </a:solidFill>
            </a:rPr>
            <a:t>Manage conversations: </a:t>
          </a:r>
          <a:r>
            <a:rPr lang="en-GB" sz="1900" b="1" kern="1200" dirty="0" smtClean="0">
              <a:solidFill>
                <a:schemeClr val="tx2"/>
              </a:solidFill>
            </a:rPr>
            <a:t>share tacit knowledge</a:t>
          </a:r>
          <a:endParaRPr lang="en-GB" sz="1900" b="1" kern="1200" dirty="0">
            <a:solidFill>
              <a:schemeClr val="tx2"/>
            </a:solidFill>
          </a:endParaRPr>
        </a:p>
      </dsp:txBody>
      <dsp:txXfrm rot="10800000">
        <a:off x="0" y="834903"/>
        <a:ext cx="6768752" cy="547728"/>
      </dsp:txXfrm>
    </dsp:sp>
    <dsp:sp modelId="{E2BE0DC3-62F7-48A5-80CF-0331B9A86ECA}">
      <dsp:nvSpPr>
        <dsp:cNvPr id="0" name=""/>
        <dsp:cNvSpPr/>
      </dsp:nvSpPr>
      <dsp:spPr>
        <a:xfrm rot="10800000">
          <a:off x="0" y="168"/>
          <a:ext cx="6768752" cy="842956"/>
        </a:xfrm>
        <a:prstGeom prst="upArrowCallou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GB" sz="1900" b="1" kern="1200" dirty="0" smtClean="0">
              <a:solidFill>
                <a:schemeClr val="tx2"/>
              </a:solidFill>
            </a:rPr>
            <a:t>Shared understanding </a:t>
          </a:r>
          <a:r>
            <a:rPr lang="en-GB" sz="1900" kern="1200" dirty="0" smtClean="0">
              <a:solidFill>
                <a:schemeClr val="tx2"/>
              </a:solidFill>
            </a:rPr>
            <a:t>of a problem </a:t>
          </a:r>
          <a:endParaRPr lang="en-GB" sz="1900" kern="1200" dirty="0">
            <a:solidFill>
              <a:schemeClr val="tx2"/>
            </a:solidFill>
          </a:endParaRPr>
        </a:p>
      </dsp:txBody>
      <dsp:txXfrm rot="10800000">
        <a:off x="0" y="168"/>
        <a:ext cx="6768752" cy="547728"/>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3884614" y="0"/>
            <a:ext cx="2971800" cy="457200"/>
          </a:xfrm>
          <a:prstGeom prst="rect">
            <a:avLst/>
          </a:prstGeom>
        </p:spPr>
        <p:txBody>
          <a:bodyPr vert="horz" lIns="91440" tIns="45720" rIns="91440" bIns="45720" rtlCol="0"/>
          <a:lstStyle>
            <a:lvl1pPr algn="r">
              <a:defRPr sz="1200"/>
            </a:lvl1pPr>
          </a:lstStyle>
          <a:p>
            <a:fld id="{246F36B2-4A8B-4E1C-9054-63F9D7CB69E5}" type="datetimeFigureOut">
              <a:rPr lang="en-GB" smtClean="0"/>
              <a:t>06/04/2016</a:t>
            </a:fld>
            <a:endParaRPr lang="en-GB"/>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685801"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6" name="Fußzeilenplatzhalter 5"/>
          <p:cNvSpPr>
            <a:spLocks noGrp="1"/>
          </p:cNvSpPr>
          <p:nvPr>
            <p:ph type="ftr" sz="quarter" idx="4"/>
          </p:nvPr>
        </p:nvSpPr>
        <p:spPr>
          <a:xfrm>
            <a:off x="0" y="8685214"/>
            <a:ext cx="2971800" cy="457200"/>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3884614" y="8685214"/>
            <a:ext cx="2971800" cy="457200"/>
          </a:xfrm>
          <a:prstGeom prst="rect">
            <a:avLst/>
          </a:prstGeom>
        </p:spPr>
        <p:txBody>
          <a:bodyPr vert="horz" lIns="91440" tIns="45720" rIns="91440" bIns="45720" rtlCol="0" anchor="b"/>
          <a:lstStyle>
            <a:lvl1pPr algn="r">
              <a:defRPr sz="1200"/>
            </a:lvl1pPr>
          </a:lstStyle>
          <a:p>
            <a:fld id="{3EB6D03B-E7F7-4E6B-9C34-639AF7C83D7B}" type="slidenum">
              <a:rPr lang="en-GB" smtClean="0"/>
              <a:t>‹#›</a:t>
            </a:fld>
            <a:endParaRPr lang="en-GB"/>
          </a:p>
        </p:txBody>
      </p:sp>
    </p:spTree>
    <p:extLst>
      <p:ext uri="{BB962C8B-B14F-4D97-AF65-F5344CB8AC3E}">
        <p14:creationId xmlns:p14="http://schemas.microsoft.com/office/powerpoint/2010/main" val="1253677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baseline="0" dirty="0" smtClean="0"/>
          </a:p>
        </p:txBody>
      </p:sp>
      <p:sp>
        <p:nvSpPr>
          <p:cNvPr id="4" name="Foliennummernplatzhalter 3"/>
          <p:cNvSpPr>
            <a:spLocks noGrp="1"/>
          </p:cNvSpPr>
          <p:nvPr>
            <p:ph type="sldNum" sz="quarter" idx="10"/>
          </p:nvPr>
        </p:nvSpPr>
        <p:spPr/>
        <p:txBody>
          <a:bodyPr/>
          <a:lstStyle/>
          <a:p>
            <a:fld id="{3EB6D03B-E7F7-4E6B-9C34-639AF7C83D7B}" type="slidenum">
              <a:rPr lang="en-GB" smtClean="0"/>
              <a:t>1</a:t>
            </a:fld>
            <a:endParaRPr lang="en-GB"/>
          </a:p>
        </p:txBody>
      </p:sp>
    </p:spTree>
    <p:extLst>
      <p:ext uri="{BB962C8B-B14F-4D97-AF65-F5344CB8AC3E}">
        <p14:creationId xmlns:p14="http://schemas.microsoft.com/office/powerpoint/2010/main" val="550918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C6B6CD64-13B1-4EF0-8355-643A5E3842D2}" type="slidenum">
              <a:rPr lang="de-DE" smtClean="0"/>
              <a:t>2</a:t>
            </a:fld>
            <a:endParaRPr lang="de-DE" dirty="0"/>
          </a:p>
        </p:txBody>
      </p:sp>
    </p:spTree>
    <p:extLst>
      <p:ext uri="{BB962C8B-B14F-4D97-AF65-F5344CB8AC3E}">
        <p14:creationId xmlns:p14="http://schemas.microsoft.com/office/powerpoint/2010/main" val="3134466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baseline="0" noProof="0" dirty="0" smtClean="0"/>
          </a:p>
        </p:txBody>
      </p:sp>
      <p:sp>
        <p:nvSpPr>
          <p:cNvPr id="4" name="Foliennummernplatzhalter 3"/>
          <p:cNvSpPr>
            <a:spLocks noGrp="1"/>
          </p:cNvSpPr>
          <p:nvPr>
            <p:ph type="sldNum" sz="quarter" idx="10"/>
          </p:nvPr>
        </p:nvSpPr>
        <p:spPr/>
        <p:txBody>
          <a:bodyPr/>
          <a:lstStyle/>
          <a:p>
            <a:fld id="{C6B6CD64-13B1-4EF0-8355-643A5E3842D2}" type="slidenum">
              <a:rPr lang="de-DE" smtClean="0"/>
              <a:t>3</a:t>
            </a:fld>
            <a:endParaRPr lang="de-DE"/>
          </a:p>
        </p:txBody>
      </p:sp>
    </p:spTree>
    <p:extLst>
      <p:ext uri="{BB962C8B-B14F-4D97-AF65-F5344CB8AC3E}">
        <p14:creationId xmlns:p14="http://schemas.microsoft.com/office/powerpoint/2010/main" val="12591601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3EB6D03B-E7F7-4E6B-9C34-639AF7C83D7B}" type="slidenum">
              <a:rPr lang="en-GB" smtClean="0"/>
              <a:t>4</a:t>
            </a:fld>
            <a:endParaRPr lang="en-GB"/>
          </a:p>
        </p:txBody>
      </p:sp>
    </p:spTree>
    <p:extLst>
      <p:ext uri="{BB962C8B-B14F-4D97-AF65-F5344CB8AC3E}">
        <p14:creationId xmlns:p14="http://schemas.microsoft.com/office/powerpoint/2010/main" val="16367769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sz="1100" b="0" i="1" u="none" baseline="0" noProof="0" dirty="0" smtClean="0"/>
          </a:p>
        </p:txBody>
      </p:sp>
      <p:sp>
        <p:nvSpPr>
          <p:cNvPr id="4" name="Foliennummernplatzhalter 3"/>
          <p:cNvSpPr>
            <a:spLocks noGrp="1"/>
          </p:cNvSpPr>
          <p:nvPr>
            <p:ph type="sldNum" sz="quarter" idx="10"/>
          </p:nvPr>
        </p:nvSpPr>
        <p:spPr/>
        <p:txBody>
          <a:bodyPr/>
          <a:lstStyle/>
          <a:p>
            <a:fld id="{3EB6D03B-E7F7-4E6B-9C34-639AF7C83D7B}" type="slidenum">
              <a:rPr lang="en-GB" smtClean="0"/>
              <a:t>5</a:t>
            </a:fld>
            <a:endParaRPr lang="en-GB"/>
          </a:p>
        </p:txBody>
      </p:sp>
    </p:spTree>
    <p:extLst>
      <p:ext uri="{BB962C8B-B14F-4D97-AF65-F5344CB8AC3E}">
        <p14:creationId xmlns:p14="http://schemas.microsoft.com/office/powerpoint/2010/main" val="2645807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Wingdings" panose="05000000000000000000" pitchFamily="2" charset="2"/>
              <a:buChar char="Ø"/>
            </a:pPr>
            <a:endParaRPr lang="en-GB" baseline="0" dirty="0" smtClean="0"/>
          </a:p>
        </p:txBody>
      </p:sp>
      <p:sp>
        <p:nvSpPr>
          <p:cNvPr id="4" name="Foliennummernplatzhalter 3"/>
          <p:cNvSpPr>
            <a:spLocks noGrp="1"/>
          </p:cNvSpPr>
          <p:nvPr>
            <p:ph type="sldNum" sz="quarter" idx="10"/>
          </p:nvPr>
        </p:nvSpPr>
        <p:spPr/>
        <p:txBody>
          <a:bodyPr/>
          <a:lstStyle/>
          <a:p>
            <a:fld id="{3EB6D03B-E7F7-4E6B-9C34-639AF7C83D7B}" type="slidenum">
              <a:rPr lang="en-GB" smtClean="0"/>
              <a:t>6</a:t>
            </a:fld>
            <a:endParaRPr lang="en-GB"/>
          </a:p>
        </p:txBody>
      </p:sp>
    </p:spTree>
    <p:extLst>
      <p:ext uri="{BB962C8B-B14F-4D97-AF65-F5344CB8AC3E}">
        <p14:creationId xmlns:p14="http://schemas.microsoft.com/office/powerpoint/2010/main" val="37825418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b="0" i="0" baseline="0" noProof="0" dirty="0" smtClean="0"/>
          </a:p>
        </p:txBody>
      </p:sp>
      <p:sp>
        <p:nvSpPr>
          <p:cNvPr id="4" name="Foliennummernplatzhalter 3"/>
          <p:cNvSpPr>
            <a:spLocks noGrp="1"/>
          </p:cNvSpPr>
          <p:nvPr>
            <p:ph type="sldNum" sz="quarter" idx="10"/>
          </p:nvPr>
        </p:nvSpPr>
        <p:spPr/>
        <p:txBody>
          <a:bodyPr/>
          <a:lstStyle/>
          <a:p>
            <a:fld id="{3EB6D03B-E7F7-4E6B-9C34-639AF7C83D7B}" type="slidenum">
              <a:rPr lang="en-GB" smtClean="0"/>
              <a:t>7</a:t>
            </a:fld>
            <a:endParaRPr lang="en-GB"/>
          </a:p>
        </p:txBody>
      </p:sp>
    </p:spTree>
    <p:extLst>
      <p:ext uri="{BB962C8B-B14F-4D97-AF65-F5344CB8AC3E}">
        <p14:creationId xmlns:p14="http://schemas.microsoft.com/office/powerpoint/2010/main" val="35551222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3EB6D03B-E7F7-4E6B-9C34-639AF7C83D7B}" type="slidenum">
              <a:rPr lang="en-GB" smtClean="0"/>
              <a:t>8</a:t>
            </a:fld>
            <a:endParaRPr lang="en-GB"/>
          </a:p>
        </p:txBody>
      </p:sp>
    </p:spTree>
    <p:extLst>
      <p:ext uri="{BB962C8B-B14F-4D97-AF65-F5344CB8AC3E}">
        <p14:creationId xmlns:p14="http://schemas.microsoft.com/office/powerpoint/2010/main" val="2764470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en-GB"/>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GB"/>
          </a:p>
        </p:txBody>
      </p:sp>
      <p:sp>
        <p:nvSpPr>
          <p:cNvPr id="4" name="Datumsplatzhalter 3"/>
          <p:cNvSpPr>
            <a:spLocks noGrp="1"/>
          </p:cNvSpPr>
          <p:nvPr>
            <p:ph type="dt" sz="half" idx="10"/>
          </p:nvPr>
        </p:nvSpPr>
        <p:spPr/>
        <p:txBody>
          <a:bodyPr/>
          <a:lstStyle/>
          <a:p>
            <a:fld id="{FF5BD9DB-5165-4069-BCA0-280BF66B1892}" type="datetimeFigureOut">
              <a:rPr lang="en-GB" smtClean="0"/>
              <a:t>06/04/2016</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9C45CD61-39BA-4E1A-9F86-4398617D262E}" type="slidenum">
              <a:rPr lang="en-GB" smtClean="0"/>
              <a:t>‹#›</a:t>
            </a:fld>
            <a:endParaRPr lang="en-GB"/>
          </a:p>
        </p:txBody>
      </p:sp>
    </p:spTree>
    <p:extLst>
      <p:ext uri="{BB962C8B-B14F-4D97-AF65-F5344CB8AC3E}">
        <p14:creationId xmlns:p14="http://schemas.microsoft.com/office/powerpoint/2010/main" val="504685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10"/>
          </p:nvPr>
        </p:nvSpPr>
        <p:spPr/>
        <p:txBody>
          <a:bodyPr/>
          <a:lstStyle/>
          <a:p>
            <a:fld id="{FF5BD9DB-5165-4069-BCA0-280BF66B1892}" type="datetimeFigureOut">
              <a:rPr lang="en-GB" smtClean="0"/>
              <a:t>06/04/2016</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9C45CD61-39BA-4E1A-9F86-4398617D262E}" type="slidenum">
              <a:rPr lang="en-GB" smtClean="0"/>
              <a:t>‹#›</a:t>
            </a:fld>
            <a:endParaRPr lang="en-GB"/>
          </a:p>
        </p:txBody>
      </p:sp>
    </p:spTree>
    <p:extLst>
      <p:ext uri="{BB962C8B-B14F-4D97-AF65-F5344CB8AC3E}">
        <p14:creationId xmlns:p14="http://schemas.microsoft.com/office/powerpoint/2010/main" val="3393119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en-GB"/>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10"/>
          </p:nvPr>
        </p:nvSpPr>
        <p:spPr/>
        <p:txBody>
          <a:bodyPr/>
          <a:lstStyle/>
          <a:p>
            <a:fld id="{FF5BD9DB-5165-4069-BCA0-280BF66B1892}" type="datetimeFigureOut">
              <a:rPr lang="en-GB" smtClean="0"/>
              <a:t>06/04/2016</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9C45CD61-39BA-4E1A-9F86-4398617D262E}" type="slidenum">
              <a:rPr lang="en-GB" smtClean="0"/>
              <a:t>‹#›</a:t>
            </a:fld>
            <a:endParaRPr lang="en-GB"/>
          </a:p>
        </p:txBody>
      </p:sp>
    </p:spTree>
    <p:extLst>
      <p:ext uri="{BB962C8B-B14F-4D97-AF65-F5344CB8AC3E}">
        <p14:creationId xmlns:p14="http://schemas.microsoft.com/office/powerpoint/2010/main" val="38689496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2_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CH"/>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dirty="0" smtClean="0"/>
              <a:t>Formatvorlage des Untertitelmasters durch Klicken bearbeiten</a:t>
            </a:r>
            <a:endParaRPr lang="de-CH" dirty="0"/>
          </a:p>
        </p:txBody>
      </p:sp>
      <p:sp>
        <p:nvSpPr>
          <p:cNvPr id="4" name="Fußzeilenplatzhalter 3"/>
          <p:cNvSpPr>
            <a:spLocks noGrp="1"/>
          </p:cNvSpPr>
          <p:nvPr>
            <p:ph type="ftr" sz="quarter" idx="10"/>
          </p:nvPr>
        </p:nvSpPr>
        <p:spPr/>
        <p:txBody>
          <a:bodyPr/>
          <a:lstStyle>
            <a:lvl1pPr>
              <a:defRPr/>
            </a:lvl1pPr>
          </a:lstStyle>
          <a:p>
            <a:endParaRPr lang="de-DE"/>
          </a:p>
        </p:txBody>
      </p:sp>
      <p:sp>
        <p:nvSpPr>
          <p:cNvPr id="5" name="Foliennummernplatzhalter 4"/>
          <p:cNvSpPr>
            <a:spLocks noGrp="1"/>
          </p:cNvSpPr>
          <p:nvPr>
            <p:ph type="sldNum" sz="quarter" idx="11"/>
          </p:nvPr>
        </p:nvSpPr>
        <p:spPr/>
        <p:txBody>
          <a:bodyPr/>
          <a:lstStyle>
            <a:lvl1pPr>
              <a:defRPr/>
            </a:lvl1pPr>
          </a:lstStyle>
          <a:p>
            <a:r>
              <a:rPr lang="de-DE"/>
              <a:t>1</a:t>
            </a:r>
          </a:p>
        </p:txBody>
      </p:sp>
      <p:sp>
        <p:nvSpPr>
          <p:cNvPr id="7" name="Inhaltsplatzhalter 6"/>
          <p:cNvSpPr>
            <a:spLocks noGrp="1"/>
          </p:cNvSpPr>
          <p:nvPr>
            <p:ph sz="quarter" idx="12"/>
          </p:nvPr>
        </p:nvSpPr>
        <p:spPr>
          <a:xfrm>
            <a:off x="1979613" y="765175"/>
            <a:ext cx="914400" cy="914400"/>
          </a:xfr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109840572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10"/>
          </p:nvPr>
        </p:nvSpPr>
        <p:spPr/>
        <p:txBody>
          <a:bodyPr/>
          <a:lstStyle/>
          <a:p>
            <a:fld id="{FF5BD9DB-5165-4069-BCA0-280BF66B1892}" type="datetimeFigureOut">
              <a:rPr lang="en-GB" smtClean="0"/>
              <a:t>06/04/2016</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9C45CD61-39BA-4E1A-9F86-4398617D262E}" type="slidenum">
              <a:rPr lang="en-GB" smtClean="0"/>
              <a:t>‹#›</a:t>
            </a:fld>
            <a:endParaRPr lang="en-GB"/>
          </a:p>
        </p:txBody>
      </p:sp>
    </p:spTree>
    <p:extLst>
      <p:ext uri="{BB962C8B-B14F-4D97-AF65-F5344CB8AC3E}">
        <p14:creationId xmlns:p14="http://schemas.microsoft.com/office/powerpoint/2010/main" val="4149102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en-GB"/>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FF5BD9DB-5165-4069-BCA0-280BF66B1892}" type="datetimeFigureOut">
              <a:rPr lang="en-GB" smtClean="0"/>
              <a:t>06/04/2016</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9C45CD61-39BA-4E1A-9F86-4398617D262E}" type="slidenum">
              <a:rPr lang="en-GB" smtClean="0"/>
              <a:t>‹#›</a:t>
            </a:fld>
            <a:endParaRPr lang="en-GB"/>
          </a:p>
        </p:txBody>
      </p:sp>
    </p:spTree>
    <p:extLst>
      <p:ext uri="{BB962C8B-B14F-4D97-AF65-F5344CB8AC3E}">
        <p14:creationId xmlns:p14="http://schemas.microsoft.com/office/powerpoint/2010/main" val="1972885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5" name="Datumsplatzhalter 4"/>
          <p:cNvSpPr>
            <a:spLocks noGrp="1"/>
          </p:cNvSpPr>
          <p:nvPr>
            <p:ph type="dt" sz="half" idx="10"/>
          </p:nvPr>
        </p:nvSpPr>
        <p:spPr/>
        <p:txBody>
          <a:bodyPr/>
          <a:lstStyle/>
          <a:p>
            <a:fld id="{FF5BD9DB-5165-4069-BCA0-280BF66B1892}" type="datetimeFigureOut">
              <a:rPr lang="en-GB" smtClean="0"/>
              <a:t>06/04/2016</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9C45CD61-39BA-4E1A-9F86-4398617D262E}" type="slidenum">
              <a:rPr lang="en-GB" smtClean="0"/>
              <a:t>‹#›</a:t>
            </a:fld>
            <a:endParaRPr lang="en-GB"/>
          </a:p>
        </p:txBody>
      </p:sp>
    </p:spTree>
    <p:extLst>
      <p:ext uri="{BB962C8B-B14F-4D97-AF65-F5344CB8AC3E}">
        <p14:creationId xmlns:p14="http://schemas.microsoft.com/office/powerpoint/2010/main" val="2369749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en-GB"/>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7" name="Datumsplatzhalter 6"/>
          <p:cNvSpPr>
            <a:spLocks noGrp="1"/>
          </p:cNvSpPr>
          <p:nvPr>
            <p:ph type="dt" sz="half" idx="10"/>
          </p:nvPr>
        </p:nvSpPr>
        <p:spPr/>
        <p:txBody>
          <a:bodyPr/>
          <a:lstStyle/>
          <a:p>
            <a:fld id="{FF5BD9DB-5165-4069-BCA0-280BF66B1892}" type="datetimeFigureOut">
              <a:rPr lang="en-GB" smtClean="0"/>
              <a:t>06/04/2016</a:t>
            </a:fld>
            <a:endParaRPr lang="en-GB"/>
          </a:p>
        </p:txBody>
      </p:sp>
      <p:sp>
        <p:nvSpPr>
          <p:cNvPr id="8" name="Fußzeilenplatzhalter 7"/>
          <p:cNvSpPr>
            <a:spLocks noGrp="1"/>
          </p:cNvSpPr>
          <p:nvPr>
            <p:ph type="ftr" sz="quarter" idx="11"/>
          </p:nvPr>
        </p:nvSpPr>
        <p:spPr/>
        <p:txBody>
          <a:bodyPr/>
          <a:lstStyle/>
          <a:p>
            <a:endParaRPr lang="en-GB"/>
          </a:p>
        </p:txBody>
      </p:sp>
      <p:sp>
        <p:nvSpPr>
          <p:cNvPr id="9" name="Foliennummernplatzhalter 8"/>
          <p:cNvSpPr>
            <a:spLocks noGrp="1"/>
          </p:cNvSpPr>
          <p:nvPr>
            <p:ph type="sldNum" sz="quarter" idx="12"/>
          </p:nvPr>
        </p:nvSpPr>
        <p:spPr/>
        <p:txBody>
          <a:bodyPr/>
          <a:lstStyle/>
          <a:p>
            <a:fld id="{9C45CD61-39BA-4E1A-9F86-4398617D262E}" type="slidenum">
              <a:rPr lang="en-GB" smtClean="0"/>
              <a:t>‹#›</a:t>
            </a:fld>
            <a:endParaRPr lang="en-GB"/>
          </a:p>
        </p:txBody>
      </p:sp>
    </p:spTree>
    <p:extLst>
      <p:ext uri="{BB962C8B-B14F-4D97-AF65-F5344CB8AC3E}">
        <p14:creationId xmlns:p14="http://schemas.microsoft.com/office/powerpoint/2010/main" val="4176148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Datumsplatzhalter 2"/>
          <p:cNvSpPr>
            <a:spLocks noGrp="1"/>
          </p:cNvSpPr>
          <p:nvPr>
            <p:ph type="dt" sz="half" idx="10"/>
          </p:nvPr>
        </p:nvSpPr>
        <p:spPr/>
        <p:txBody>
          <a:bodyPr/>
          <a:lstStyle/>
          <a:p>
            <a:fld id="{FF5BD9DB-5165-4069-BCA0-280BF66B1892}" type="datetimeFigureOut">
              <a:rPr lang="en-GB" smtClean="0"/>
              <a:t>06/04/2016</a:t>
            </a:fld>
            <a:endParaRPr lang="en-GB"/>
          </a:p>
        </p:txBody>
      </p:sp>
      <p:sp>
        <p:nvSpPr>
          <p:cNvPr id="4" name="Fußzeilenplatzhalter 3"/>
          <p:cNvSpPr>
            <a:spLocks noGrp="1"/>
          </p:cNvSpPr>
          <p:nvPr>
            <p:ph type="ftr" sz="quarter" idx="11"/>
          </p:nvPr>
        </p:nvSpPr>
        <p:spPr/>
        <p:txBody>
          <a:bodyPr/>
          <a:lstStyle/>
          <a:p>
            <a:endParaRPr lang="en-GB"/>
          </a:p>
        </p:txBody>
      </p:sp>
      <p:sp>
        <p:nvSpPr>
          <p:cNvPr id="5" name="Foliennummernplatzhalter 4"/>
          <p:cNvSpPr>
            <a:spLocks noGrp="1"/>
          </p:cNvSpPr>
          <p:nvPr>
            <p:ph type="sldNum" sz="quarter" idx="12"/>
          </p:nvPr>
        </p:nvSpPr>
        <p:spPr/>
        <p:txBody>
          <a:bodyPr/>
          <a:lstStyle/>
          <a:p>
            <a:fld id="{9C45CD61-39BA-4E1A-9F86-4398617D262E}" type="slidenum">
              <a:rPr lang="en-GB" smtClean="0"/>
              <a:t>‹#›</a:t>
            </a:fld>
            <a:endParaRPr lang="en-GB"/>
          </a:p>
        </p:txBody>
      </p:sp>
    </p:spTree>
    <p:extLst>
      <p:ext uri="{BB962C8B-B14F-4D97-AF65-F5344CB8AC3E}">
        <p14:creationId xmlns:p14="http://schemas.microsoft.com/office/powerpoint/2010/main" val="1326208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FF5BD9DB-5165-4069-BCA0-280BF66B1892}" type="datetimeFigureOut">
              <a:rPr lang="en-GB" smtClean="0"/>
              <a:t>06/04/2016</a:t>
            </a:fld>
            <a:endParaRPr lang="en-GB"/>
          </a:p>
        </p:txBody>
      </p:sp>
      <p:sp>
        <p:nvSpPr>
          <p:cNvPr id="3" name="Fußzeilenplatzhalter 2"/>
          <p:cNvSpPr>
            <a:spLocks noGrp="1"/>
          </p:cNvSpPr>
          <p:nvPr>
            <p:ph type="ftr" sz="quarter" idx="11"/>
          </p:nvPr>
        </p:nvSpPr>
        <p:spPr/>
        <p:txBody>
          <a:bodyPr/>
          <a:lstStyle/>
          <a:p>
            <a:endParaRPr lang="en-GB"/>
          </a:p>
        </p:txBody>
      </p:sp>
      <p:sp>
        <p:nvSpPr>
          <p:cNvPr id="4" name="Foliennummernplatzhalter 3"/>
          <p:cNvSpPr>
            <a:spLocks noGrp="1"/>
          </p:cNvSpPr>
          <p:nvPr>
            <p:ph type="sldNum" sz="quarter" idx="12"/>
          </p:nvPr>
        </p:nvSpPr>
        <p:spPr/>
        <p:txBody>
          <a:bodyPr/>
          <a:lstStyle/>
          <a:p>
            <a:fld id="{9C45CD61-39BA-4E1A-9F86-4398617D262E}" type="slidenum">
              <a:rPr lang="en-GB" smtClean="0"/>
              <a:t>‹#›</a:t>
            </a:fld>
            <a:endParaRPr lang="en-GB"/>
          </a:p>
        </p:txBody>
      </p:sp>
    </p:spTree>
    <p:extLst>
      <p:ext uri="{BB962C8B-B14F-4D97-AF65-F5344CB8AC3E}">
        <p14:creationId xmlns:p14="http://schemas.microsoft.com/office/powerpoint/2010/main" val="2505050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en-GB"/>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FF5BD9DB-5165-4069-BCA0-280BF66B1892}" type="datetimeFigureOut">
              <a:rPr lang="en-GB" smtClean="0"/>
              <a:t>06/04/2016</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9C45CD61-39BA-4E1A-9F86-4398617D262E}" type="slidenum">
              <a:rPr lang="en-GB" smtClean="0"/>
              <a:t>‹#›</a:t>
            </a:fld>
            <a:endParaRPr lang="en-GB"/>
          </a:p>
        </p:txBody>
      </p:sp>
    </p:spTree>
    <p:extLst>
      <p:ext uri="{BB962C8B-B14F-4D97-AF65-F5344CB8AC3E}">
        <p14:creationId xmlns:p14="http://schemas.microsoft.com/office/powerpoint/2010/main" val="3147518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en-GB"/>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FF5BD9DB-5165-4069-BCA0-280BF66B1892}" type="datetimeFigureOut">
              <a:rPr lang="en-GB" smtClean="0"/>
              <a:t>06/04/2016</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9C45CD61-39BA-4E1A-9F86-4398617D262E}" type="slidenum">
              <a:rPr lang="en-GB" smtClean="0"/>
              <a:t>‹#›</a:t>
            </a:fld>
            <a:endParaRPr lang="en-GB"/>
          </a:p>
        </p:txBody>
      </p:sp>
    </p:spTree>
    <p:extLst>
      <p:ext uri="{BB962C8B-B14F-4D97-AF65-F5344CB8AC3E}">
        <p14:creationId xmlns:p14="http://schemas.microsoft.com/office/powerpoint/2010/main" val="2218580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en-GB"/>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5BD9DB-5165-4069-BCA0-280BF66B1892}" type="datetimeFigureOut">
              <a:rPr lang="en-GB" smtClean="0"/>
              <a:t>06/04/2016</a:t>
            </a:fld>
            <a:endParaRPr lang="en-GB"/>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45CD61-39BA-4E1A-9F86-4398617D262E}" type="slidenum">
              <a:rPr lang="en-GB" smtClean="0"/>
              <a:t>‹#›</a:t>
            </a:fld>
            <a:endParaRPr lang="en-GB"/>
          </a:p>
        </p:txBody>
      </p:sp>
    </p:spTree>
    <p:extLst>
      <p:ext uri="{BB962C8B-B14F-4D97-AF65-F5344CB8AC3E}">
        <p14:creationId xmlns:p14="http://schemas.microsoft.com/office/powerpoint/2010/main" val="4090132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mailto:adrian.rohrbasser@bluewin.ch" TargetMode="External"/><Relationship Id="rId7"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CH" b="1" dirty="0" err="1" smtClean="0"/>
              <a:t>How</a:t>
            </a:r>
            <a:r>
              <a:rPr lang="de-CH" b="1" dirty="0" smtClean="0"/>
              <a:t> Quality </a:t>
            </a:r>
            <a:r>
              <a:rPr lang="de-CH" b="1" dirty="0" err="1" smtClean="0"/>
              <a:t>Circles</a:t>
            </a:r>
            <a:r>
              <a:rPr lang="de-CH" b="1" dirty="0" smtClean="0"/>
              <a:t> </a:t>
            </a:r>
            <a:r>
              <a:rPr lang="de-CH" b="1" dirty="0" err="1" smtClean="0"/>
              <a:t>work</a:t>
            </a:r>
            <a:r>
              <a:rPr lang="de-CH" b="1" dirty="0" smtClean="0"/>
              <a:t> </a:t>
            </a:r>
            <a:r>
              <a:rPr lang="en-GB" b="1" dirty="0" smtClean="0"/>
              <a:t>across</a:t>
            </a:r>
            <a:r>
              <a:rPr lang="de-CH" b="1" dirty="0" smtClean="0"/>
              <a:t> Europe</a:t>
            </a:r>
            <a:endParaRPr lang="en-GB" b="1" dirty="0"/>
          </a:p>
        </p:txBody>
      </p:sp>
      <p:sp>
        <p:nvSpPr>
          <p:cNvPr id="3" name="Untertitel 2"/>
          <p:cNvSpPr>
            <a:spLocks noGrp="1"/>
          </p:cNvSpPr>
          <p:nvPr>
            <p:ph type="subTitle" idx="1"/>
          </p:nvPr>
        </p:nvSpPr>
        <p:spPr>
          <a:xfrm>
            <a:off x="1229544" y="3501008"/>
            <a:ext cx="6646912" cy="2040632"/>
          </a:xfrm>
        </p:spPr>
        <p:txBody>
          <a:bodyPr>
            <a:normAutofit fontScale="40000" lnSpcReduction="20000"/>
          </a:bodyPr>
          <a:lstStyle/>
          <a:p>
            <a:endParaRPr lang="de-CH" dirty="0"/>
          </a:p>
          <a:p>
            <a:pPr algn="l"/>
            <a:r>
              <a:rPr lang="en-GB" sz="4000" dirty="0" smtClean="0">
                <a:solidFill>
                  <a:schemeClr val="tx1"/>
                </a:solidFill>
              </a:rPr>
              <a:t>Adrian Rohrbasser, </a:t>
            </a:r>
          </a:p>
          <a:p>
            <a:pPr algn="l"/>
            <a:r>
              <a:rPr lang="en-GB" sz="4000" dirty="0" smtClean="0">
                <a:solidFill>
                  <a:schemeClr val="tx1"/>
                </a:solidFill>
              </a:rPr>
              <a:t>Family physician, trainer and tutor of facilitators, member of the committee for quality in primary health care in CH and delegate in the European Society of Quality and Safety in Family Medicine (</a:t>
            </a:r>
            <a:r>
              <a:rPr lang="en-GB" sz="4000" dirty="0" err="1" smtClean="0">
                <a:solidFill>
                  <a:schemeClr val="tx1"/>
                </a:solidFill>
              </a:rPr>
              <a:t>EQuiP</a:t>
            </a:r>
            <a:r>
              <a:rPr lang="en-GB" sz="4000" dirty="0" smtClean="0">
                <a:solidFill>
                  <a:schemeClr val="tx1"/>
                </a:solidFill>
              </a:rPr>
              <a:t>).</a:t>
            </a:r>
          </a:p>
          <a:p>
            <a:pPr algn="l"/>
            <a:r>
              <a:rPr lang="en-GB" sz="4000" dirty="0" smtClean="0">
                <a:solidFill>
                  <a:schemeClr val="tx1"/>
                </a:solidFill>
              </a:rPr>
              <a:t>DPhil Student University of Oxford, Department of Continuing Education / Primary Care Health Sciences</a:t>
            </a:r>
          </a:p>
          <a:p>
            <a:pPr algn="l"/>
            <a:r>
              <a:rPr lang="de-CH" sz="4000" dirty="0" smtClean="0">
                <a:solidFill>
                  <a:schemeClr val="tx1"/>
                </a:solidFill>
                <a:hlinkClick r:id="rId3"/>
              </a:rPr>
              <a:t>adrian.rohrbasser@bluewin.ch</a:t>
            </a:r>
            <a:endParaRPr lang="de-CH" sz="4000" dirty="0" smtClean="0">
              <a:solidFill>
                <a:schemeClr val="tx1"/>
              </a:solidFill>
            </a:endParaRPr>
          </a:p>
          <a:p>
            <a:pPr algn="l"/>
            <a:endParaRPr lang="en-GB" dirty="0">
              <a:solidFill>
                <a:schemeClr val="tx1"/>
              </a:solidFill>
            </a:endParaRPr>
          </a:p>
        </p:txBody>
      </p:sp>
      <p:pic>
        <p:nvPicPr>
          <p:cNvPr id="1028" name="Picture 4" descr="C:\Users\adrian\Pictures\logos\equip.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79912" y="5691336"/>
            <a:ext cx="5172075" cy="6858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adrian\Pictures\logos\oxf.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7544" y="5691336"/>
            <a:ext cx="762000" cy="7620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adrian\Pictures\logos\QZ.bmp"/>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07904" y="1196752"/>
            <a:ext cx="1447800" cy="790575"/>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adrian\Pictures\logos\hausaerzteschweiz_logo.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80112" y="707554"/>
            <a:ext cx="3000375" cy="78105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adrian\Pictures\logos\sgaim.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39552" y="670255"/>
            <a:ext cx="2878088" cy="855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14186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55650" y="1341438"/>
            <a:ext cx="7772400" cy="719137"/>
          </a:xfrm>
        </p:spPr>
        <p:txBody>
          <a:bodyPr>
            <a:normAutofit fontScale="90000"/>
          </a:bodyPr>
          <a:lstStyle/>
          <a:p>
            <a:r>
              <a:rPr lang="en-GB" sz="4000" b="1" dirty="0" smtClean="0"/>
              <a:t>Quality Circles (QC) in Primary Care</a:t>
            </a:r>
            <a:endParaRPr lang="en-GB" sz="4000" b="1" dirty="0"/>
          </a:p>
        </p:txBody>
      </p:sp>
      <p:sp>
        <p:nvSpPr>
          <p:cNvPr id="2051" name="Rectangle 3"/>
          <p:cNvSpPr>
            <a:spLocks noGrp="1" noChangeArrowheads="1"/>
          </p:cNvSpPr>
          <p:nvPr>
            <p:ph type="subTitle" idx="1"/>
          </p:nvPr>
        </p:nvSpPr>
        <p:spPr>
          <a:xfrm>
            <a:off x="971550" y="2492375"/>
            <a:ext cx="6832600" cy="3744913"/>
          </a:xfrm>
        </p:spPr>
        <p:txBody>
          <a:bodyPr>
            <a:normAutofit/>
          </a:bodyPr>
          <a:lstStyle/>
          <a:p>
            <a:endParaRPr lang="en-GB" sz="3600" dirty="0" smtClean="0"/>
          </a:p>
          <a:p>
            <a:r>
              <a:rPr lang="en-GB" sz="3600" dirty="0" smtClean="0"/>
              <a:t>''Small Groups of Health Care Professionals who meet at regular intervals to increase and disseminate knowledge'‘</a:t>
            </a:r>
          </a:p>
        </p:txBody>
      </p:sp>
      <p:pic>
        <p:nvPicPr>
          <p:cNvPr id="4" name="Picture 8" descr="C:\Users\adrian\Pictures\logos\sgaim.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52120" y="332656"/>
            <a:ext cx="2878088" cy="855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76507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49188" y="163222"/>
            <a:ext cx="8229600" cy="1143000"/>
          </a:xfrm>
        </p:spPr>
        <p:txBody>
          <a:bodyPr/>
          <a:lstStyle/>
          <a:p>
            <a:r>
              <a:rPr lang="en-GB" dirty="0" smtClean="0"/>
              <a:t>Do QCs work?</a:t>
            </a:r>
            <a:endParaRPr lang="en-GB" dirty="0"/>
          </a:p>
        </p:txBody>
      </p:sp>
      <p:sp>
        <p:nvSpPr>
          <p:cNvPr id="3" name="Textplatzhalter 2"/>
          <p:cNvSpPr>
            <a:spLocks noGrp="1"/>
          </p:cNvSpPr>
          <p:nvPr>
            <p:ph type="body" idx="1"/>
          </p:nvPr>
        </p:nvSpPr>
        <p:spPr>
          <a:xfrm>
            <a:off x="423800" y="1095334"/>
            <a:ext cx="4040188" cy="639762"/>
          </a:xfrm>
        </p:spPr>
        <p:txBody>
          <a:bodyPr/>
          <a:lstStyle/>
          <a:p>
            <a:r>
              <a:rPr lang="en-GB" dirty="0" smtClean="0"/>
              <a:t>'‘</a:t>
            </a:r>
            <a:r>
              <a:rPr lang="en-GB" u="sng" dirty="0" smtClean="0"/>
              <a:t>measured Q'' </a:t>
            </a:r>
            <a:endParaRPr lang="en-GB" u="sng" dirty="0"/>
          </a:p>
        </p:txBody>
      </p:sp>
      <p:sp>
        <p:nvSpPr>
          <p:cNvPr id="4" name="Inhaltsplatzhalter 3"/>
          <p:cNvSpPr>
            <a:spLocks noGrp="1"/>
          </p:cNvSpPr>
          <p:nvPr>
            <p:ph sz="half" idx="2"/>
          </p:nvPr>
        </p:nvSpPr>
        <p:spPr>
          <a:xfrm>
            <a:off x="49507" y="1720818"/>
            <a:ext cx="4464496" cy="4536504"/>
          </a:xfrm>
        </p:spPr>
        <p:txBody>
          <a:bodyPr>
            <a:normAutofit/>
          </a:bodyPr>
          <a:lstStyle/>
          <a:p>
            <a:pPr lvl="1">
              <a:buFont typeface="Wingdings" panose="05000000000000000000" pitchFamily="2" charset="2"/>
              <a:buChar char="ü"/>
            </a:pPr>
            <a:r>
              <a:rPr lang="en-GB" sz="2400" dirty="0" smtClean="0"/>
              <a:t>Change in prescription habits</a:t>
            </a:r>
            <a:r>
              <a:rPr lang="en-GB" dirty="0" smtClean="0"/>
              <a:t> </a:t>
            </a:r>
            <a:r>
              <a:rPr lang="da-DK" sz="1000" dirty="0" smtClean="0"/>
              <a:t>(Welschen, Kuyvenhoven et al. 2004; </a:t>
            </a:r>
            <a:r>
              <a:rPr lang="fr-FR" sz="1000" dirty="0" err="1" smtClean="0"/>
              <a:t>Niquille</a:t>
            </a:r>
            <a:r>
              <a:rPr lang="fr-FR" sz="1000" dirty="0" smtClean="0"/>
              <a:t>, </a:t>
            </a:r>
            <a:r>
              <a:rPr lang="fr-FR" sz="1000" dirty="0" err="1" smtClean="0"/>
              <a:t>Ruggli</a:t>
            </a:r>
            <a:r>
              <a:rPr lang="fr-FR" sz="1000" dirty="0" smtClean="0"/>
              <a:t> et al. 2008, Bugnon, </a:t>
            </a:r>
            <a:r>
              <a:rPr lang="fr-FR" sz="1000" dirty="0" err="1" smtClean="0"/>
              <a:t>Jotterand</a:t>
            </a:r>
            <a:r>
              <a:rPr lang="fr-FR" sz="1000" dirty="0" smtClean="0"/>
              <a:t> et al. 2012; </a:t>
            </a:r>
            <a:r>
              <a:rPr lang="da-DK" sz="1000" dirty="0" smtClean="0"/>
              <a:t>Wensing, Broge et al. 2009)</a:t>
            </a:r>
            <a:r>
              <a:rPr lang="fr-FR" sz="1000" dirty="0" smtClean="0"/>
              <a:t>…</a:t>
            </a:r>
          </a:p>
          <a:p>
            <a:pPr lvl="1">
              <a:buFont typeface="Wingdings" panose="05000000000000000000" pitchFamily="2" charset="2"/>
              <a:buChar char="ü"/>
            </a:pPr>
            <a:r>
              <a:rPr lang="fr-FR" sz="2400" dirty="0" smtClean="0"/>
              <a:t>« </a:t>
            </a:r>
            <a:r>
              <a:rPr lang="fr-FR" sz="2400" dirty="0" err="1" smtClean="0"/>
              <a:t>Inappropriate</a:t>
            </a:r>
            <a:r>
              <a:rPr lang="fr-FR" sz="2400" dirty="0" smtClean="0"/>
              <a:t> </a:t>
            </a:r>
            <a:r>
              <a:rPr lang="fr-FR" sz="2400" dirty="0" err="1" smtClean="0"/>
              <a:t>prescribing</a:t>
            </a:r>
            <a:r>
              <a:rPr lang="fr-FR" sz="2400" dirty="0" smtClean="0"/>
              <a:t> »</a:t>
            </a:r>
            <a:r>
              <a:rPr lang="nb-NO" sz="2400" dirty="0" smtClean="0"/>
              <a:t>(</a:t>
            </a:r>
            <a:r>
              <a:rPr lang="nb-NO" sz="900" dirty="0" smtClean="0"/>
              <a:t>Brekke, Rognstad et al. 2008)</a:t>
            </a:r>
            <a:endParaRPr lang="en-GB" sz="900" dirty="0" smtClean="0"/>
          </a:p>
          <a:p>
            <a:pPr lvl="1">
              <a:buFont typeface="Wingdings" panose="05000000000000000000" pitchFamily="2" charset="2"/>
              <a:buChar char="ü"/>
            </a:pPr>
            <a:r>
              <a:rPr lang="en-GB" sz="2400" dirty="0" smtClean="0"/>
              <a:t>Change in test ordering (doctors become more specific)</a:t>
            </a:r>
            <a:r>
              <a:rPr lang="nl-NL" sz="1000" dirty="0" smtClean="0"/>
              <a:t>(Verstappen, van der Weijden et al. 2003, Verstappen, van der Weijden et al. 2004)</a:t>
            </a:r>
          </a:p>
          <a:p>
            <a:pPr lvl="1">
              <a:buFont typeface="Wingdings" panose="05000000000000000000" pitchFamily="2" charset="2"/>
              <a:buChar char="ü"/>
            </a:pPr>
            <a:r>
              <a:rPr lang="nl-NL" sz="2400" dirty="0" smtClean="0"/>
              <a:t>................</a:t>
            </a:r>
          </a:p>
          <a:p>
            <a:pPr lvl="1"/>
            <a:endParaRPr lang="en-GB" sz="1000" dirty="0" smtClean="0"/>
          </a:p>
          <a:p>
            <a:endParaRPr lang="en-GB" dirty="0"/>
          </a:p>
        </p:txBody>
      </p:sp>
      <p:sp>
        <p:nvSpPr>
          <p:cNvPr id="5" name="Textplatzhalter 4"/>
          <p:cNvSpPr>
            <a:spLocks noGrp="1"/>
          </p:cNvSpPr>
          <p:nvPr>
            <p:ph type="body" sz="quarter" idx="3"/>
          </p:nvPr>
        </p:nvSpPr>
        <p:spPr>
          <a:xfrm>
            <a:off x="4644008" y="1085499"/>
            <a:ext cx="4041775" cy="639762"/>
          </a:xfrm>
        </p:spPr>
        <p:txBody>
          <a:bodyPr/>
          <a:lstStyle/>
          <a:p>
            <a:r>
              <a:rPr lang="en-GB" u="sng" dirty="0" smtClean="0"/>
              <a:t>“Components of QCs”</a:t>
            </a:r>
            <a:endParaRPr lang="en-GB" u="sng" dirty="0"/>
          </a:p>
        </p:txBody>
      </p:sp>
      <p:sp>
        <p:nvSpPr>
          <p:cNvPr id="6" name="Inhaltsplatzhalter 5"/>
          <p:cNvSpPr>
            <a:spLocks noGrp="1"/>
          </p:cNvSpPr>
          <p:nvPr>
            <p:ph sz="quarter" idx="4"/>
          </p:nvPr>
        </p:nvSpPr>
        <p:spPr>
          <a:xfrm>
            <a:off x="3995936" y="1716736"/>
            <a:ext cx="5148063" cy="3766386"/>
          </a:xfrm>
        </p:spPr>
        <p:txBody>
          <a:bodyPr>
            <a:normAutofit/>
          </a:bodyPr>
          <a:lstStyle/>
          <a:p>
            <a:pPr lvl="1">
              <a:buFont typeface="Wingdings" panose="05000000000000000000" pitchFamily="2" charset="2"/>
              <a:buChar char="Ø"/>
            </a:pPr>
            <a:r>
              <a:rPr lang="en-GB" sz="2400" dirty="0" smtClean="0"/>
              <a:t>Facilitation</a:t>
            </a:r>
            <a:r>
              <a:rPr lang="da-DK" sz="1100" dirty="0" smtClean="0"/>
              <a:t>(Dogherty, Harrison et al. 2010, Baskerville, Liddy et al. 2012)</a:t>
            </a:r>
          </a:p>
          <a:p>
            <a:pPr lvl="1">
              <a:buFont typeface="Wingdings" panose="05000000000000000000" pitchFamily="2" charset="2"/>
              <a:buChar char="Ø"/>
            </a:pPr>
            <a:r>
              <a:rPr lang="en-GB" sz="2400" dirty="0" smtClean="0"/>
              <a:t>Audit and feedback </a:t>
            </a:r>
            <a:r>
              <a:rPr lang="en-GB" sz="1000" dirty="0" smtClean="0"/>
              <a:t>(</a:t>
            </a:r>
            <a:r>
              <a:rPr lang="en-GB" sz="1000" dirty="0" err="1" smtClean="0"/>
              <a:t>Ivers</a:t>
            </a:r>
            <a:r>
              <a:rPr lang="en-GB" sz="1000" dirty="0" smtClean="0"/>
              <a:t>, 2012)</a:t>
            </a:r>
          </a:p>
          <a:p>
            <a:pPr lvl="1">
              <a:buFont typeface="Wingdings" panose="05000000000000000000" pitchFamily="2" charset="2"/>
              <a:buChar char="Ø"/>
            </a:pPr>
            <a:r>
              <a:rPr lang="en-GB" sz="2400" dirty="0" smtClean="0"/>
              <a:t>Use of local opinion leaders</a:t>
            </a:r>
            <a:r>
              <a:rPr lang="da-DK" sz="1000" dirty="0" smtClean="0"/>
              <a:t>(Flodgren, Parmelli et al. 2011)</a:t>
            </a:r>
          </a:p>
          <a:p>
            <a:pPr lvl="1">
              <a:buFont typeface="Wingdings" panose="05000000000000000000" pitchFamily="2" charset="2"/>
              <a:buChar char="Ø"/>
            </a:pPr>
            <a:r>
              <a:rPr lang="en-GB" sz="2200" dirty="0"/>
              <a:t>Workshop</a:t>
            </a:r>
            <a:r>
              <a:rPr lang="en-GB" sz="1800" dirty="0"/>
              <a:t> </a:t>
            </a:r>
            <a:r>
              <a:rPr lang="en-GB" sz="1000" dirty="0"/>
              <a:t>(O'Brien, Freemantle et al. 2001, </a:t>
            </a:r>
            <a:r>
              <a:rPr lang="en-GB" sz="1000" dirty="0" err="1"/>
              <a:t>Forsetlund</a:t>
            </a:r>
            <a:r>
              <a:rPr lang="en-GB" sz="1000" dirty="0"/>
              <a:t>, </a:t>
            </a:r>
            <a:r>
              <a:rPr lang="en-GB" sz="1000" dirty="0" err="1"/>
              <a:t>Bjorndal</a:t>
            </a:r>
            <a:r>
              <a:rPr lang="en-GB" sz="1000" dirty="0"/>
              <a:t> et al. 2009)</a:t>
            </a:r>
          </a:p>
          <a:p>
            <a:pPr lvl="1">
              <a:buFont typeface="Wingdings" panose="05000000000000000000" pitchFamily="2" charset="2"/>
              <a:buChar char="Ø"/>
            </a:pPr>
            <a:r>
              <a:rPr lang="en-GB" sz="2200" dirty="0"/>
              <a:t>Outreach visits </a:t>
            </a:r>
            <a:r>
              <a:rPr lang="en-GB" sz="800" dirty="0"/>
              <a:t>(O'Brien, Rogers et al. 2007</a:t>
            </a:r>
            <a:r>
              <a:rPr lang="en-GB" sz="800" dirty="0" smtClean="0"/>
              <a:t>)</a:t>
            </a:r>
          </a:p>
          <a:p>
            <a:pPr lvl="1">
              <a:buFont typeface="Wingdings" panose="05000000000000000000" pitchFamily="2" charset="2"/>
              <a:buChar char="Ø"/>
            </a:pPr>
            <a:r>
              <a:rPr lang="en-GB" dirty="0" smtClean="0"/>
              <a:t>Printed Educational Material  </a:t>
            </a:r>
            <a:r>
              <a:rPr lang="it-IT" sz="800" dirty="0" smtClean="0"/>
              <a:t>(</a:t>
            </a:r>
            <a:r>
              <a:rPr lang="it-IT" sz="800" dirty="0" err="1" smtClean="0"/>
              <a:t>Giguere</a:t>
            </a:r>
            <a:r>
              <a:rPr lang="it-IT" sz="800" dirty="0" smtClean="0"/>
              <a:t>, Legare et al. 2012)</a:t>
            </a:r>
          </a:p>
          <a:p>
            <a:pPr lvl="1">
              <a:buFont typeface="Wingdings" panose="05000000000000000000" pitchFamily="2" charset="2"/>
              <a:buChar char="Ø"/>
            </a:pPr>
            <a:r>
              <a:rPr lang="en-GB" dirty="0" smtClean="0"/>
              <a:t>Guidelines </a:t>
            </a:r>
            <a:r>
              <a:rPr lang="en-GB" sz="1100" dirty="0" smtClean="0"/>
              <a:t>(Thomas, Cullum et al. 2000)</a:t>
            </a:r>
            <a:endParaRPr lang="en-GB" sz="1100" dirty="0"/>
          </a:p>
          <a:p>
            <a:pPr lvl="1">
              <a:buFont typeface="Wingdings" panose="05000000000000000000" pitchFamily="2" charset="2"/>
              <a:buChar char="q"/>
            </a:pPr>
            <a:endParaRPr lang="en-GB" sz="1000" dirty="0" smtClean="0"/>
          </a:p>
        </p:txBody>
      </p:sp>
      <p:pic>
        <p:nvPicPr>
          <p:cNvPr id="8" name="Picture 8" descr="C:\Users\adrian\Pictures\logos\sgaim.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36354" y="5661248"/>
            <a:ext cx="2878088" cy="855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98218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404664"/>
            <a:ext cx="8424936" cy="6264696"/>
          </a:xfrm>
          <a:prstGeom prst="rect">
            <a:avLst/>
          </a:prstGeom>
          <a:noFill/>
          <a:ln>
            <a:noFill/>
          </a:ln>
        </p:spPr>
      </p:pic>
      <p:pic>
        <p:nvPicPr>
          <p:cNvPr id="4" name="Picture 8" descr="C:\Users\adrian\Pictures\logos\sgaim.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80112" y="548680"/>
            <a:ext cx="2878088" cy="855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61697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 1"/>
          <p:cNvGraphicFramePr/>
          <p:nvPr>
            <p:extLst>
              <p:ext uri="{D42A27DB-BD31-4B8C-83A1-F6EECF244321}">
                <p14:modId xmlns:p14="http://schemas.microsoft.com/office/powerpoint/2010/main" val="3934148703"/>
              </p:ext>
            </p:extLst>
          </p:nvPr>
        </p:nvGraphicFramePr>
        <p:xfrm>
          <a:off x="954920" y="720980"/>
          <a:ext cx="6768752" cy="55568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Nach links gekrümmter Pfeil 2"/>
          <p:cNvSpPr/>
          <p:nvPr/>
        </p:nvSpPr>
        <p:spPr>
          <a:xfrm>
            <a:off x="7786333" y="3620507"/>
            <a:ext cx="452755" cy="715818"/>
          </a:xfrm>
          <a:prstGeom prst="curvedLeftArrow">
            <a:avLst>
              <a:gd name="adj1" fmla="val 25000"/>
              <a:gd name="adj2" fmla="val 48230"/>
              <a:gd name="adj3" fmla="val 25000"/>
            </a:avLst>
          </a:prstGeom>
          <a:solidFill>
            <a:schemeClr val="bg1"/>
          </a:solidFill>
          <a:ln w="25400" cap="flat" cmpd="sng" algn="ctr">
            <a:solidFill>
              <a:srgbClr val="4F81BD">
                <a:shade val="50000"/>
              </a:srgbClr>
            </a:solidFill>
            <a:prstDash val="solid"/>
          </a:ln>
          <a:effectLst/>
          <a:scene3d>
            <a:camera prst="orthographicFront">
              <a:rot lat="10800000" lon="0" rev="0"/>
            </a:camera>
            <a:lightRig rig="threePt" dir="t"/>
          </a:scene3d>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4" name="Nach links gekrümmter Pfeil 3"/>
          <p:cNvSpPr/>
          <p:nvPr/>
        </p:nvSpPr>
        <p:spPr>
          <a:xfrm>
            <a:off x="7730722" y="4361080"/>
            <a:ext cx="452755" cy="715818"/>
          </a:xfrm>
          <a:prstGeom prst="curvedLeftArrow">
            <a:avLst>
              <a:gd name="adj1" fmla="val 25000"/>
              <a:gd name="adj2" fmla="val 48230"/>
              <a:gd name="adj3" fmla="val 25000"/>
            </a:avLst>
          </a:prstGeom>
          <a:solidFill>
            <a:sysClr val="window" lastClr="FFFFFF"/>
          </a:solidFill>
          <a:ln w="25400" cap="flat" cmpd="sng" algn="ctr">
            <a:solidFill>
              <a:srgbClr val="4F81BD">
                <a:shade val="50000"/>
              </a:srgbClr>
            </a:solidFill>
            <a:prstDash val="solid"/>
          </a:ln>
          <a:effectLst/>
          <a:scene3d>
            <a:camera prst="orthographicFront">
              <a:rot lat="10800000" lon="0" rev="0"/>
            </a:camera>
            <a:lightRig rig="threePt" dir="t"/>
          </a:scene3d>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5" name="Nach links gekrümmter Pfeil 4"/>
          <p:cNvSpPr/>
          <p:nvPr/>
        </p:nvSpPr>
        <p:spPr>
          <a:xfrm>
            <a:off x="7786333" y="2754367"/>
            <a:ext cx="452755" cy="866140"/>
          </a:xfrm>
          <a:prstGeom prst="curvedLeftArrow">
            <a:avLst>
              <a:gd name="adj1" fmla="val 25000"/>
              <a:gd name="adj2" fmla="val 48230"/>
              <a:gd name="adj3" fmla="val 25000"/>
            </a:avLst>
          </a:prstGeom>
          <a:solidFill>
            <a:sysClr val="window" lastClr="FFFFFF"/>
          </a:solidFill>
          <a:ln w="25400" cap="flat" cmpd="sng" algn="ctr">
            <a:solidFill>
              <a:srgbClr val="4F81BD">
                <a:shade val="50000"/>
              </a:srgbClr>
            </a:solidFill>
            <a:prstDash val="solid"/>
          </a:ln>
          <a:effectLst/>
          <a:scene3d>
            <a:camera prst="orthographicFront">
              <a:rot lat="10800000" lon="0" rev="0"/>
            </a:camera>
            <a:lightRig rig="threePt" dir="t"/>
          </a:scene3d>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6" name="Nach links gekrümmter Pfeil 5"/>
          <p:cNvSpPr/>
          <p:nvPr/>
        </p:nvSpPr>
        <p:spPr>
          <a:xfrm>
            <a:off x="7756256" y="5254960"/>
            <a:ext cx="452755" cy="715818"/>
          </a:xfrm>
          <a:prstGeom prst="curvedLeftArrow">
            <a:avLst>
              <a:gd name="adj1" fmla="val 25000"/>
              <a:gd name="adj2" fmla="val 65195"/>
              <a:gd name="adj3" fmla="val 25000"/>
            </a:avLst>
          </a:prstGeom>
          <a:solidFill>
            <a:sysClr val="window" lastClr="FFFFFF"/>
          </a:solidFill>
          <a:ln w="25400" cap="flat" cmpd="sng" algn="ctr">
            <a:solidFill>
              <a:srgbClr val="4F81BD">
                <a:shade val="50000"/>
              </a:srgbClr>
            </a:solidFill>
            <a:prstDash val="solid"/>
          </a:ln>
          <a:effectLst/>
          <a:scene3d>
            <a:camera prst="orthographicFront">
              <a:rot lat="10800000" lon="0" rev="0"/>
            </a:camera>
            <a:lightRig rig="threePt" dir="t"/>
          </a:scene3d>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7" name="Nach rechts gekrümmter Pfeil 6"/>
          <p:cNvSpPr/>
          <p:nvPr/>
        </p:nvSpPr>
        <p:spPr>
          <a:xfrm>
            <a:off x="183203" y="1772816"/>
            <a:ext cx="769049" cy="4575386"/>
          </a:xfrm>
          <a:prstGeom prst="curvedRightArrow">
            <a:avLst/>
          </a:prstGeom>
          <a:scene3d>
            <a:camera prst="orthographicFront">
              <a:rot lat="1080000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8" name="Rectangle 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9" name="Rectangle 8"/>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3" name="Nach links gekrümmter Pfeil 12"/>
          <p:cNvSpPr/>
          <p:nvPr/>
        </p:nvSpPr>
        <p:spPr>
          <a:xfrm flipH="1">
            <a:off x="395535" y="2720942"/>
            <a:ext cx="556716" cy="2786842"/>
          </a:xfrm>
          <a:prstGeom prst="curvedLeftArrow">
            <a:avLst>
              <a:gd name="adj1" fmla="val 25000"/>
              <a:gd name="adj2" fmla="val 48230"/>
              <a:gd name="adj3" fmla="val 25000"/>
            </a:avLst>
          </a:prstGeom>
          <a:solidFill>
            <a:schemeClr val="bg1"/>
          </a:solidFill>
          <a:ln w="25400" cap="flat" cmpd="sng" algn="ctr">
            <a:solidFill>
              <a:srgbClr val="4F81BD">
                <a:shade val="50000"/>
              </a:srgbClr>
            </a:solidFill>
            <a:prstDash val="solid"/>
          </a:ln>
          <a:effectLst/>
          <a:scene3d>
            <a:camera prst="orthographicFront">
              <a:rot lat="10800000" lon="0" rev="0"/>
            </a:camera>
            <a:lightRig rig="threePt" dir="t"/>
          </a:scene3d>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4" name="Nach links gekrümmter Pfeil 13"/>
          <p:cNvSpPr/>
          <p:nvPr/>
        </p:nvSpPr>
        <p:spPr>
          <a:xfrm flipH="1">
            <a:off x="251521" y="3468866"/>
            <a:ext cx="688398" cy="2797151"/>
          </a:xfrm>
          <a:prstGeom prst="curvedLeftArrow">
            <a:avLst>
              <a:gd name="adj1" fmla="val 25000"/>
              <a:gd name="adj2" fmla="val 48230"/>
              <a:gd name="adj3" fmla="val 25000"/>
            </a:avLst>
          </a:prstGeom>
          <a:solidFill>
            <a:schemeClr val="bg1"/>
          </a:solidFill>
          <a:ln w="25400" cap="flat" cmpd="sng" algn="ctr">
            <a:solidFill>
              <a:srgbClr val="4F81BD">
                <a:shade val="50000"/>
              </a:srgbClr>
            </a:solidFill>
            <a:prstDash val="solid"/>
          </a:ln>
          <a:effectLst/>
          <a:scene3d>
            <a:camera prst="orthographicFront">
              <a:rot lat="10800000" lon="0" rev="0"/>
            </a:camera>
            <a:lightRig rig="threePt" dir="t"/>
          </a:scene3d>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5" name="Nach links gekrümmter Pfeil 14"/>
          <p:cNvSpPr/>
          <p:nvPr/>
        </p:nvSpPr>
        <p:spPr>
          <a:xfrm flipH="1">
            <a:off x="529878" y="3280294"/>
            <a:ext cx="400783" cy="1396244"/>
          </a:xfrm>
          <a:prstGeom prst="curvedLeftArrow">
            <a:avLst>
              <a:gd name="adj1" fmla="val 25000"/>
              <a:gd name="adj2" fmla="val 48230"/>
              <a:gd name="adj3" fmla="val 25000"/>
            </a:avLst>
          </a:prstGeom>
          <a:solidFill>
            <a:schemeClr val="bg1"/>
          </a:solidFill>
          <a:ln w="25400" cap="flat" cmpd="sng" algn="ctr">
            <a:solidFill>
              <a:srgbClr val="4F81BD">
                <a:shade val="50000"/>
              </a:srgbClr>
            </a:solidFill>
            <a:prstDash val="solid"/>
          </a:ln>
          <a:effectLst/>
          <a:scene3d>
            <a:camera prst="orthographicFront">
              <a:rot lat="10800000" lon="0" rev="0"/>
            </a:camera>
            <a:lightRig rig="threePt" dir="t"/>
          </a:scene3d>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6" name="Nach links gekrümmter Pfeil 15"/>
          <p:cNvSpPr/>
          <p:nvPr/>
        </p:nvSpPr>
        <p:spPr>
          <a:xfrm flipH="1">
            <a:off x="107504" y="836712"/>
            <a:ext cx="844748" cy="5453713"/>
          </a:xfrm>
          <a:prstGeom prst="curvedLeftArrow">
            <a:avLst>
              <a:gd name="adj1" fmla="val 25000"/>
              <a:gd name="adj2" fmla="val 48230"/>
              <a:gd name="adj3" fmla="val 25000"/>
            </a:avLst>
          </a:prstGeom>
          <a:solidFill>
            <a:schemeClr val="bg1"/>
          </a:solidFill>
          <a:ln w="25400" cap="flat" cmpd="sng" algn="ctr">
            <a:solidFill>
              <a:srgbClr val="4F81BD">
                <a:shade val="50000"/>
              </a:srgbClr>
            </a:solidFill>
            <a:prstDash val="solid"/>
          </a:ln>
          <a:effectLst/>
          <a:scene3d>
            <a:camera prst="orthographicFront">
              <a:rot lat="10800000" lon="0" rev="0"/>
            </a:camera>
            <a:lightRig rig="threePt" dir="t"/>
          </a:scene3d>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7" name="Textfeld 16"/>
          <p:cNvSpPr txBox="1"/>
          <p:nvPr/>
        </p:nvSpPr>
        <p:spPr>
          <a:xfrm>
            <a:off x="1691680" y="228600"/>
            <a:ext cx="5256584" cy="369332"/>
          </a:xfrm>
          <a:prstGeom prst="rect">
            <a:avLst/>
          </a:prstGeom>
          <a:noFill/>
        </p:spPr>
        <p:txBody>
          <a:bodyPr wrap="square" rtlCol="0">
            <a:spAutoFit/>
          </a:bodyPr>
          <a:lstStyle/>
          <a:p>
            <a:pPr algn="ctr"/>
            <a:r>
              <a:rPr lang="de-CH" b="1" dirty="0" smtClean="0"/>
              <a:t>WHAT AND HOW: </a:t>
            </a:r>
            <a:r>
              <a:rPr lang="de-CH" b="1" dirty="0" err="1" smtClean="0"/>
              <a:t>description</a:t>
            </a:r>
            <a:r>
              <a:rPr lang="de-CH" b="1" dirty="0" smtClean="0"/>
              <a:t> </a:t>
            </a:r>
            <a:r>
              <a:rPr lang="de-CH" b="1" dirty="0" err="1" smtClean="0"/>
              <a:t>of</a:t>
            </a:r>
            <a:r>
              <a:rPr lang="de-CH" b="1" dirty="0" smtClean="0"/>
              <a:t> </a:t>
            </a:r>
            <a:r>
              <a:rPr lang="de-CH" b="1" dirty="0" err="1" smtClean="0"/>
              <a:t>the</a:t>
            </a:r>
            <a:r>
              <a:rPr lang="de-CH" b="1" dirty="0" smtClean="0"/>
              <a:t> </a:t>
            </a:r>
            <a:r>
              <a:rPr lang="de-CH" b="1" dirty="0" err="1" smtClean="0"/>
              <a:t>process</a:t>
            </a:r>
            <a:endParaRPr lang="en-GB" b="1" dirty="0"/>
          </a:p>
        </p:txBody>
      </p:sp>
      <p:sp>
        <p:nvSpPr>
          <p:cNvPr id="18" name="Textfeld 17"/>
          <p:cNvSpPr txBox="1"/>
          <p:nvPr/>
        </p:nvSpPr>
        <p:spPr>
          <a:xfrm>
            <a:off x="7524327" y="228600"/>
            <a:ext cx="1120875" cy="369332"/>
          </a:xfrm>
          <a:prstGeom prst="rect">
            <a:avLst/>
          </a:prstGeom>
          <a:noFill/>
        </p:spPr>
        <p:txBody>
          <a:bodyPr wrap="square" rtlCol="0">
            <a:spAutoFit/>
          </a:bodyPr>
          <a:lstStyle/>
          <a:p>
            <a:pPr algn="r"/>
            <a:r>
              <a:rPr lang="de-CH" dirty="0" smtClean="0"/>
              <a:t>Loops</a:t>
            </a:r>
            <a:endParaRPr lang="en-GB" dirty="0"/>
          </a:p>
        </p:txBody>
      </p:sp>
      <p:sp>
        <p:nvSpPr>
          <p:cNvPr id="10" name="Textfeld 9"/>
          <p:cNvSpPr txBox="1"/>
          <p:nvPr/>
        </p:nvSpPr>
        <p:spPr>
          <a:xfrm>
            <a:off x="183203" y="211882"/>
            <a:ext cx="1508477" cy="369332"/>
          </a:xfrm>
          <a:prstGeom prst="rect">
            <a:avLst/>
          </a:prstGeom>
          <a:noFill/>
        </p:spPr>
        <p:txBody>
          <a:bodyPr wrap="square" rtlCol="0">
            <a:spAutoFit/>
          </a:bodyPr>
          <a:lstStyle/>
          <a:p>
            <a:r>
              <a:rPr lang="en-GB" dirty="0" smtClean="0"/>
              <a:t>Loops</a:t>
            </a:r>
            <a:endParaRPr lang="en-GB" dirty="0"/>
          </a:p>
        </p:txBody>
      </p:sp>
    </p:spTree>
    <p:extLst>
      <p:ext uri="{BB962C8B-B14F-4D97-AF65-F5344CB8AC3E}">
        <p14:creationId xmlns:p14="http://schemas.microsoft.com/office/powerpoint/2010/main" val="12392442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b="1" dirty="0" smtClean="0"/>
              <a:t>CIRCUMSTANCES: </a:t>
            </a:r>
            <a:br>
              <a:rPr lang="en-GB" b="1" dirty="0" smtClean="0"/>
            </a:br>
            <a:r>
              <a:rPr lang="en-GB" b="1" dirty="0" smtClean="0"/>
              <a:t>Enabling context</a:t>
            </a:r>
            <a:endParaRPr lang="en-GB" b="1" dirty="0"/>
          </a:p>
        </p:txBody>
      </p:sp>
      <p:sp>
        <p:nvSpPr>
          <p:cNvPr id="3" name="Inhaltsplatzhalter 2"/>
          <p:cNvSpPr>
            <a:spLocks noGrp="1"/>
          </p:cNvSpPr>
          <p:nvPr>
            <p:ph idx="1"/>
          </p:nvPr>
        </p:nvSpPr>
        <p:spPr>
          <a:xfrm>
            <a:off x="395536" y="2060848"/>
            <a:ext cx="8291264" cy="4065315"/>
          </a:xfrm>
        </p:spPr>
        <p:txBody>
          <a:bodyPr/>
          <a:lstStyle/>
          <a:p>
            <a:r>
              <a:rPr lang="en-GB" dirty="0" smtClean="0"/>
              <a:t>Mutual trust</a:t>
            </a:r>
          </a:p>
          <a:p>
            <a:r>
              <a:rPr lang="en-GB" dirty="0" smtClean="0"/>
              <a:t>Active empathy</a:t>
            </a:r>
          </a:p>
          <a:p>
            <a:r>
              <a:rPr lang="en-GB" dirty="0" smtClean="0"/>
              <a:t>Access to help</a:t>
            </a:r>
          </a:p>
          <a:p>
            <a:r>
              <a:rPr lang="en-GB" dirty="0" smtClean="0"/>
              <a:t>Lenience in judgement</a:t>
            </a:r>
          </a:p>
          <a:p>
            <a:r>
              <a:rPr lang="en-GB" dirty="0" smtClean="0"/>
              <a:t>Courage</a:t>
            </a:r>
          </a:p>
          <a:p>
            <a:endParaRPr lang="en-GB" dirty="0"/>
          </a:p>
        </p:txBody>
      </p:sp>
      <p:pic>
        <p:nvPicPr>
          <p:cNvPr id="4" name="Picture 8" descr="C:\Users\adrian\Pictures\logos\sgaim.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6176" y="5218445"/>
            <a:ext cx="2878088" cy="855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69118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CH" b="1" dirty="0" smtClean="0"/>
              <a:t>CIRCUMSTANCES:</a:t>
            </a:r>
            <a:br>
              <a:rPr lang="de-CH" b="1" dirty="0" smtClean="0"/>
            </a:br>
            <a:r>
              <a:rPr lang="de-CH" b="1" dirty="0" err="1" smtClean="0"/>
              <a:t>Supporting</a:t>
            </a:r>
            <a:r>
              <a:rPr lang="de-CH" b="1" dirty="0" smtClean="0"/>
              <a:t> </a:t>
            </a:r>
            <a:r>
              <a:rPr lang="de-CH" b="1" dirty="0" err="1" smtClean="0"/>
              <a:t>the</a:t>
            </a:r>
            <a:r>
              <a:rPr lang="de-CH" b="1" dirty="0" smtClean="0"/>
              <a:t> </a:t>
            </a:r>
            <a:r>
              <a:rPr lang="de-CH" b="1" dirty="0" err="1" smtClean="0"/>
              <a:t>group</a:t>
            </a:r>
            <a:r>
              <a:rPr lang="de-CH" b="1" dirty="0" smtClean="0"/>
              <a:t> </a:t>
            </a:r>
            <a:r>
              <a:rPr lang="de-CH" b="1" dirty="0" err="1" smtClean="0"/>
              <a:t>process</a:t>
            </a:r>
            <a:endParaRPr lang="en-GB" b="1" dirty="0"/>
          </a:p>
        </p:txBody>
      </p:sp>
      <p:sp>
        <p:nvSpPr>
          <p:cNvPr id="3" name="Inhaltsplatzhalter 2"/>
          <p:cNvSpPr>
            <a:spLocks noGrp="1"/>
          </p:cNvSpPr>
          <p:nvPr>
            <p:ph idx="1"/>
          </p:nvPr>
        </p:nvSpPr>
        <p:spPr>
          <a:xfrm>
            <a:off x="457200" y="1971675"/>
            <a:ext cx="8229600" cy="4525963"/>
          </a:xfrm>
        </p:spPr>
        <p:txBody>
          <a:bodyPr/>
          <a:lstStyle/>
          <a:p>
            <a:r>
              <a:rPr lang="de-CH" dirty="0" smtClean="0"/>
              <a:t>Size </a:t>
            </a:r>
            <a:r>
              <a:rPr lang="de-CH" dirty="0" err="1" smtClean="0"/>
              <a:t>of</a:t>
            </a:r>
            <a:r>
              <a:rPr lang="de-CH" dirty="0" smtClean="0"/>
              <a:t> </a:t>
            </a:r>
            <a:r>
              <a:rPr lang="de-CH" dirty="0" err="1" smtClean="0"/>
              <a:t>the</a:t>
            </a:r>
            <a:r>
              <a:rPr lang="de-CH" dirty="0" smtClean="0"/>
              <a:t> </a:t>
            </a:r>
            <a:r>
              <a:rPr lang="de-CH" dirty="0" err="1" smtClean="0"/>
              <a:t>group</a:t>
            </a:r>
            <a:endParaRPr lang="de-CH" dirty="0" smtClean="0"/>
          </a:p>
          <a:p>
            <a:r>
              <a:rPr lang="de-CH" dirty="0" err="1" smtClean="0"/>
              <a:t>Composition</a:t>
            </a:r>
            <a:r>
              <a:rPr lang="de-CH" dirty="0" smtClean="0"/>
              <a:t> </a:t>
            </a:r>
            <a:r>
              <a:rPr lang="de-CH" dirty="0" err="1" smtClean="0"/>
              <a:t>of</a:t>
            </a:r>
            <a:r>
              <a:rPr lang="de-CH" dirty="0" smtClean="0"/>
              <a:t> </a:t>
            </a:r>
            <a:r>
              <a:rPr lang="de-CH" dirty="0" err="1" smtClean="0"/>
              <a:t>the</a:t>
            </a:r>
            <a:r>
              <a:rPr lang="de-CH" dirty="0" smtClean="0"/>
              <a:t> </a:t>
            </a:r>
            <a:r>
              <a:rPr lang="de-CH" dirty="0" err="1" smtClean="0"/>
              <a:t>group</a:t>
            </a:r>
            <a:endParaRPr lang="de-CH" dirty="0" smtClean="0"/>
          </a:p>
          <a:p>
            <a:r>
              <a:rPr lang="de-CH" dirty="0" smtClean="0"/>
              <a:t>Do not </a:t>
            </a:r>
            <a:r>
              <a:rPr lang="de-CH" dirty="0" err="1" smtClean="0"/>
              <a:t>have</a:t>
            </a:r>
            <a:r>
              <a:rPr lang="de-CH" dirty="0" smtClean="0"/>
              <a:t> </a:t>
            </a:r>
            <a:r>
              <a:rPr lang="de-CH" dirty="0" err="1" smtClean="0"/>
              <a:t>barriers</a:t>
            </a:r>
            <a:r>
              <a:rPr lang="de-CH" dirty="0" smtClean="0"/>
              <a:t> (PC, </a:t>
            </a:r>
            <a:r>
              <a:rPr lang="de-CH" dirty="0" err="1" smtClean="0"/>
              <a:t>tables</a:t>
            </a:r>
            <a:r>
              <a:rPr lang="de-CH" dirty="0" smtClean="0"/>
              <a:t>,….)</a:t>
            </a:r>
          </a:p>
          <a:p>
            <a:r>
              <a:rPr lang="de-CH" dirty="0" smtClean="0"/>
              <a:t>Safe </a:t>
            </a:r>
            <a:r>
              <a:rPr lang="de-CH" dirty="0" err="1" smtClean="0"/>
              <a:t>environment</a:t>
            </a:r>
            <a:endParaRPr lang="de-CH" dirty="0" smtClean="0"/>
          </a:p>
          <a:p>
            <a:r>
              <a:rPr lang="en-GB" dirty="0"/>
              <a:t>Protected </a:t>
            </a:r>
            <a:r>
              <a:rPr lang="en-GB" dirty="0" smtClean="0"/>
              <a:t>time</a:t>
            </a:r>
          </a:p>
          <a:p>
            <a:r>
              <a:rPr lang="en-GB" dirty="0" smtClean="0"/>
              <a:t>Umbrella organisation</a:t>
            </a:r>
            <a:endParaRPr lang="en-GB" dirty="0"/>
          </a:p>
          <a:p>
            <a:endParaRPr lang="en-GB" dirty="0" smtClean="0"/>
          </a:p>
          <a:p>
            <a:endParaRPr lang="en-GB" dirty="0"/>
          </a:p>
        </p:txBody>
      </p:sp>
      <p:pic>
        <p:nvPicPr>
          <p:cNvPr id="4" name="Picture 8" descr="C:\Users\adrian\Pictures\logos\sgaim.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0152" y="5373216"/>
            <a:ext cx="2878088" cy="855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12626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b="1" dirty="0" smtClean="0"/>
              <a:t>Other potential </a:t>
            </a:r>
            <a:r>
              <a:rPr lang="de-CH" b="1" dirty="0" err="1" smtClean="0"/>
              <a:t>benefits</a:t>
            </a:r>
            <a:r>
              <a:rPr lang="de-CH" b="1" dirty="0" smtClean="0"/>
              <a:t> </a:t>
            </a:r>
            <a:endParaRPr lang="en-GB" b="1" dirty="0"/>
          </a:p>
        </p:txBody>
      </p:sp>
      <p:sp>
        <p:nvSpPr>
          <p:cNvPr id="3" name="Inhaltsplatzhalter 2"/>
          <p:cNvSpPr>
            <a:spLocks noGrp="1"/>
          </p:cNvSpPr>
          <p:nvPr>
            <p:ph idx="1"/>
          </p:nvPr>
        </p:nvSpPr>
        <p:spPr>
          <a:xfrm>
            <a:off x="457200" y="1838325"/>
            <a:ext cx="8229600" cy="4525963"/>
          </a:xfrm>
        </p:spPr>
        <p:txBody>
          <a:bodyPr/>
          <a:lstStyle/>
          <a:p>
            <a:r>
              <a:rPr lang="en-GB" dirty="0"/>
              <a:t>Job satisfaction</a:t>
            </a:r>
          </a:p>
          <a:p>
            <a:r>
              <a:rPr lang="en-GB" dirty="0"/>
              <a:t>Attractiveness of the job</a:t>
            </a:r>
          </a:p>
          <a:p>
            <a:r>
              <a:rPr lang="en-GB" dirty="0"/>
              <a:t>Continuity of staff</a:t>
            </a:r>
          </a:p>
          <a:p>
            <a:r>
              <a:rPr lang="en-GB" dirty="0"/>
              <a:t>Professional Development: status of Family Physicians</a:t>
            </a:r>
          </a:p>
          <a:p>
            <a:endParaRPr lang="en-GB" dirty="0"/>
          </a:p>
        </p:txBody>
      </p:sp>
      <p:pic>
        <p:nvPicPr>
          <p:cNvPr id="4" name="Picture 8" descr="C:\Users\adrian\Pictures\logos\sgaim.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0152" y="5373216"/>
            <a:ext cx="2878088" cy="855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61158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907704" y="5301208"/>
            <a:ext cx="4536504" cy="1200329"/>
          </a:xfrm>
          <a:prstGeom prst="rect">
            <a:avLst/>
          </a:prstGeom>
          <a:noFill/>
        </p:spPr>
        <p:txBody>
          <a:bodyPr wrap="square" rtlCol="0">
            <a:spAutoFit/>
          </a:bodyPr>
          <a:lstStyle/>
          <a:p>
            <a:pPr algn="ctr"/>
            <a:r>
              <a:rPr lang="en-GB" sz="2400" b="1" dirty="0" smtClean="0"/>
              <a:t>THANKS !</a:t>
            </a:r>
          </a:p>
          <a:p>
            <a:pPr algn="ctr"/>
            <a:endParaRPr lang="en-GB" sz="2400" b="1" dirty="0"/>
          </a:p>
          <a:p>
            <a:pPr algn="ctr"/>
            <a:r>
              <a:rPr lang="en-GB" sz="2400" b="1" dirty="0" smtClean="0"/>
              <a:t>? QUESTIONS ?</a:t>
            </a:r>
            <a:endParaRPr lang="en-GB" sz="2400" b="1" dirty="0"/>
          </a:p>
        </p:txBody>
      </p:sp>
      <p:pic>
        <p:nvPicPr>
          <p:cNvPr id="4" name="Grafik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072" y="30908"/>
            <a:ext cx="9144000" cy="5143500"/>
          </a:xfrm>
          <a:prstGeom prst="rect">
            <a:avLst/>
          </a:prstGeom>
        </p:spPr>
      </p:pic>
    </p:spTree>
    <p:extLst>
      <p:ext uri="{BB962C8B-B14F-4D97-AF65-F5344CB8AC3E}">
        <p14:creationId xmlns:p14="http://schemas.microsoft.com/office/powerpoint/2010/main" val="3466946325"/>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TotalTime>
  <Words>350</Words>
  <Application>Microsoft Office PowerPoint</Application>
  <PresentationFormat>On-screen Show (4:3)</PresentationFormat>
  <Paragraphs>62</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Larissa</vt:lpstr>
      <vt:lpstr>How Quality Circles work across Europe</vt:lpstr>
      <vt:lpstr>Quality Circles (QC) in Primary Care</vt:lpstr>
      <vt:lpstr>Do QCs work?</vt:lpstr>
      <vt:lpstr>PowerPoint Presentation</vt:lpstr>
      <vt:lpstr>PowerPoint Presentation</vt:lpstr>
      <vt:lpstr>CIRCUMSTANCES:  Enabling context</vt:lpstr>
      <vt:lpstr>CIRCUMSTANCES: Supporting the group process</vt:lpstr>
      <vt:lpstr>Other potential benefits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Circles across Europe</dc:title>
  <dc:creator>adrian</dc:creator>
  <cp:lastModifiedBy>Alise Middleton</cp:lastModifiedBy>
  <cp:revision>101</cp:revision>
  <cp:lastPrinted>2016-03-21T08:22:08Z</cp:lastPrinted>
  <dcterms:created xsi:type="dcterms:W3CDTF">2016-03-08T13:31:24Z</dcterms:created>
  <dcterms:modified xsi:type="dcterms:W3CDTF">2016-04-06T14:58:26Z</dcterms:modified>
</cp:coreProperties>
</file>