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88" r:id="rId3"/>
    <p:sldId id="323" r:id="rId4"/>
    <p:sldId id="324" r:id="rId5"/>
    <p:sldId id="321" r:id="rId6"/>
    <p:sldId id="329" r:id="rId7"/>
    <p:sldId id="327" r:id="rId8"/>
    <p:sldId id="336" r:id="rId9"/>
    <p:sldId id="338" r:id="rId10"/>
    <p:sldId id="333" r:id="rId11"/>
    <p:sldId id="339" r:id="rId12"/>
    <p:sldId id="340" r:id="rId13"/>
    <p:sldId id="334" r:id="rId14"/>
    <p:sldId id="335" r:id="rId15"/>
    <p:sldId id="328" r:id="rId16"/>
    <p:sldId id="343" r:id="rId17"/>
    <p:sldId id="332" r:id="rId18"/>
  </p:sldIdLst>
  <p:sldSz cx="9144000" cy="6858000" type="screen4x3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C4C"/>
    <a:srgbClr val="607869"/>
    <a:srgbClr val="005C66"/>
    <a:srgbClr val="706E00"/>
    <a:srgbClr val="871E69"/>
    <a:srgbClr val="DC8703"/>
    <a:srgbClr val="EB6F1D"/>
    <a:srgbClr val="9A0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598" autoAdjust="0"/>
  </p:normalViewPr>
  <p:slideViewPr>
    <p:cSldViewPr>
      <p:cViewPr>
        <p:scale>
          <a:sx n="120" d="100"/>
          <a:sy n="12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A161D-CF09-4254-8AB1-F1AE98ACBC7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8A6259-275B-4E5F-B46E-CA311430F52E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Clarify intervention goals and likelihood of measurable impact, before resources are committed to a full scale evaluation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E423A7B7-0450-4C51-856C-52035604A8CF}" type="parTrans" cxnId="{930AEB17-3C46-4923-932D-D97743DCC598}">
      <dgm:prSet/>
      <dgm:spPr/>
      <dgm:t>
        <a:bodyPr/>
        <a:lstStyle/>
        <a:p>
          <a:endParaRPr lang="en-GB"/>
        </a:p>
      </dgm:t>
    </dgm:pt>
    <dgm:pt modelId="{CFC616FB-972B-4E6C-86A8-D7AC1BB5E832}" type="sibTrans" cxnId="{930AEB17-3C46-4923-932D-D97743DCC598}">
      <dgm:prSet/>
      <dgm:spPr/>
      <dgm:t>
        <a:bodyPr/>
        <a:lstStyle/>
        <a:p>
          <a:endParaRPr lang="en-GB"/>
        </a:p>
      </dgm:t>
    </dgm:pt>
    <dgm:pt modelId="{2EB15A51-F8A7-46BD-AD99-653629C4693A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Avoid committing evaluation resources if there is little realistic expectation of benefit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92796100-7BED-4859-B31C-B55748D39564}" type="parTrans" cxnId="{D0726475-0E22-4702-AEA4-99A94B6EAED8}">
      <dgm:prSet/>
      <dgm:spPr/>
      <dgm:t>
        <a:bodyPr/>
        <a:lstStyle/>
        <a:p>
          <a:endParaRPr lang="en-GB"/>
        </a:p>
      </dgm:t>
    </dgm:pt>
    <dgm:pt modelId="{D041FEFD-A34C-406D-93E6-0D6C2AD53AA2}" type="sibTrans" cxnId="{D0726475-0E22-4702-AEA4-99A94B6EAED8}">
      <dgm:prSet/>
      <dgm:spPr/>
      <dgm:t>
        <a:bodyPr/>
        <a:lstStyle/>
        <a:p>
          <a:endParaRPr lang="en-GB"/>
        </a:p>
      </dgm:t>
    </dgm:pt>
    <dgm:pt modelId="{495E8BB1-741B-44D1-827F-442854196A94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Enable constructive engagement with stakeholders, whether or not a full scale evaluation is undertaken</a:t>
          </a:r>
          <a:endParaRPr lang="en-GB" dirty="0">
            <a:solidFill>
              <a:schemeClr val="tx1"/>
            </a:solidFill>
          </a:endParaRPr>
        </a:p>
      </dgm:t>
    </dgm:pt>
    <dgm:pt modelId="{E89627A2-1F6B-4B82-87F6-57F47F1ED882}" type="parTrans" cxnId="{59C65060-FEF8-42A2-B08D-D3A5B395F314}">
      <dgm:prSet/>
      <dgm:spPr/>
      <dgm:t>
        <a:bodyPr/>
        <a:lstStyle/>
        <a:p>
          <a:endParaRPr lang="en-GB"/>
        </a:p>
      </dgm:t>
    </dgm:pt>
    <dgm:pt modelId="{67538492-002B-4751-AFD8-3BCD847F1850}" type="sibTrans" cxnId="{59C65060-FEF8-42A2-B08D-D3A5B395F314}">
      <dgm:prSet/>
      <dgm:spPr/>
      <dgm:t>
        <a:bodyPr/>
        <a:lstStyle/>
        <a:p>
          <a:endParaRPr lang="en-GB"/>
        </a:p>
      </dgm:t>
    </dgm:pt>
    <dgm:pt modelId="{D2B13473-4810-4D5F-81A6-1301D5E54FCC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Make the evaluations that are undertaken more useful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3E7B64A7-FB9F-4724-B979-BBD70E52F9C8}" type="parTrans" cxnId="{0B49ABCA-FC85-4CFA-A05F-24B347099D09}">
      <dgm:prSet/>
      <dgm:spPr/>
      <dgm:t>
        <a:bodyPr/>
        <a:lstStyle/>
        <a:p>
          <a:endParaRPr lang="en-GB"/>
        </a:p>
      </dgm:t>
    </dgm:pt>
    <dgm:pt modelId="{2088501F-E2E5-4805-9E2C-FD290A1A04E6}" type="sibTrans" cxnId="{0B49ABCA-FC85-4CFA-A05F-24B347099D09}">
      <dgm:prSet/>
      <dgm:spPr/>
      <dgm:t>
        <a:bodyPr/>
        <a:lstStyle/>
        <a:p>
          <a:endParaRPr lang="en-GB"/>
        </a:p>
      </dgm:t>
    </dgm:pt>
    <dgm:pt modelId="{B2DD8769-EFC9-45A5-983E-B91FC515E904}" type="pres">
      <dgm:prSet presAssocID="{A2DA161D-CF09-4254-8AB1-F1AE98ACBC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F60090-22A5-4997-97FB-347D211F085B}" type="pres">
      <dgm:prSet presAssocID="{A2DA161D-CF09-4254-8AB1-F1AE98ACBC72}" presName="diamond" presStyleLbl="bgShp" presStyleIdx="0" presStyleCnt="1"/>
      <dgm:spPr/>
    </dgm:pt>
    <dgm:pt modelId="{D888E6FD-A977-4FED-8C80-9572FEFBA941}" type="pres">
      <dgm:prSet presAssocID="{A2DA161D-CF09-4254-8AB1-F1AE98ACBC7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2F56A-8FCB-4975-BD8C-39C07A526250}" type="pres">
      <dgm:prSet presAssocID="{A2DA161D-CF09-4254-8AB1-F1AE98ACBC7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9D75A0-0449-43FD-B6F0-C69EEFBE65C9}" type="pres">
      <dgm:prSet presAssocID="{A2DA161D-CF09-4254-8AB1-F1AE98ACBC7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28DD01-055D-4022-9195-7804C26442B2}" type="pres">
      <dgm:prSet presAssocID="{A2DA161D-CF09-4254-8AB1-F1AE98ACBC7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B49ABCA-FC85-4CFA-A05F-24B347099D09}" srcId="{A2DA161D-CF09-4254-8AB1-F1AE98ACBC72}" destId="{D2B13473-4810-4D5F-81A6-1301D5E54FCC}" srcOrd="3" destOrd="0" parTransId="{3E7B64A7-FB9F-4724-B979-BBD70E52F9C8}" sibTransId="{2088501F-E2E5-4805-9E2C-FD290A1A04E6}"/>
    <dgm:cxn modelId="{C1E3C218-FCB7-4DB7-9D82-43FA28E85729}" type="presOf" srcId="{495E8BB1-741B-44D1-827F-442854196A94}" destId="{1C9D75A0-0449-43FD-B6F0-C69EEFBE65C9}" srcOrd="0" destOrd="0" presId="urn:microsoft.com/office/officeart/2005/8/layout/matrix3"/>
    <dgm:cxn modelId="{4E527F6B-9A94-4F2C-A859-014523BDD061}" type="presOf" srcId="{188A6259-275B-4E5F-B46E-CA311430F52E}" destId="{D888E6FD-A977-4FED-8C80-9572FEFBA941}" srcOrd="0" destOrd="0" presId="urn:microsoft.com/office/officeart/2005/8/layout/matrix3"/>
    <dgm:cxn modelId="{930AEB17-3C46-4923-932D-D97743DCC598}" srcId="{A2DA161D-CF09-4254-8AB1-F1AE98ACBC72}" destId="{188A6259-275B-4E5F-B46E-CA311430F52E}" srcOrd="0" destOrd="0" parTransId="{E423A7B7-0450-4C51-856C-52035604A8CF}" sibTransId="{CFC616FB-972B-4E6C-86A8-D7AC1BB5E832}"/>
    <dgm:cxn modelId="{AF9F2124-5E0F-4588-9135-FDE7A0057B9A}" type="presOf" srcId="{A2DA161D-CF09-4254-8AB1-F1AE98ACBC72}" destId="{B2DD8769-EFC9-45A5-983E-B91FC515E904}" srcOrd="0" destOrd="0" presId="urn:microsoft.com/office/officeart/2005/8/layout/matrix3"/>
    <dgm:cxn modelId="{D0726475-0E22-4702-AEA4-99A94B6EAED8}" srcId="{A2DA161D-CF09-4254-8AB1-F1AE98ACBC72}" destId="{2EB15A51-F8A7-46BD-AD99-653629C4693A}" srcOrd="1" destOrd="0" parTransId="{92796100-7BED-4859-B31C-B55748D39564}" sibTransId="{D041FEFD-A34C-406D-93E6-0D6C2AD53AA2}"/>
    <dgm:cxn modelId="{59C65060-FEF8-42A2-B08D-D3A5B395F314}" srcId="{A2DA161D-CF09-4254-8AB1-F1AE98ACBC72}" destId="{495E8BB1-741B-44D1-827F-442854196A94}" srcOrd="2" destOrd="0" parTransId="{E89627A2-1F6B-4B82-87F6-57F47F1ED882}" sibTransId="{67538492-002B-4751-AFD8-3BCD847F1850}"/>
    <dgm:cxn modelId="{C9A4449C-C76D-4614-92D5-DA04974C3C73}" type="presOf" srcId="{D2B13473-4810-4D5F-81A6-1301D5E54FCC}" destId="{A128DD01-055D-4022-9195-7804C26442B2}" srcOrd="0" destOrd="0" presId="urn:microsoft.com/office/officeart/2005/8/layout/matrix3"/>
    <dgm:cxn modelId="{C8FEECA4-6493-4D7E-9782-57DCB291E60D}" type="presOf" srcId="{2EB15A51-F8A7-46BD-AD99-653629C4693A}" destId="{6D22F56A-8FCB-4975-BD8C-39C07A526250}" srcOrd="0" destOrd="0" presId="urn:microsoft.com/office/officeart/2005/8/layout/matrix3"/>
    <dgm:cxn modelId="{E6D7ADE1-A06C-4153-9C37-94DE61FC617F}" type="presParOf" srcId="{B2DD8769-EFC9-45A5-983E-B91FC515E904}" destId="{8CF60090-22A5-4997-97FB-347D211F085B}" srcOrd="0" destOrd="0" presId="urn:microsoft.com/office/officeart/2005/8/layout/matrix3"/>
    <dgm:cxn modelId="{08D37637-D7B2-4924-BD01-27606310355C}" type="presParOf" srcId="{B2DD8769-EFC9-45A5-983E-B91FC515E904}" destId="{D888E6FD-A977-4FED-8C80-9572FEFBA941}" srcOrd="1" destOrd="0" presId="urn:microsoft.com/office/officeart/2005/8/layout/matrix3"/>
    <dgm:cxn modelId="{6159FDA9-2CAB-45F2-8500-F34CF895CE54}" type="presParOf" srcId="{B2DD8769-EFC9-45A5-983E-B91FC515E904}" destId="{6D22F56A-8FCB-4975-BD8C-39C07A526250}" srcOrd="2" destOrd="0" presId="urn:microsoft.com/office/officeart/2005/8/layout/matrix3"/>
    <dgm:cxn modelId="{F152AF62-6E08-4614-8814-B49700FE0ABF}" type="presParOf" srcId="{B2DD8769-EFC9-45A5-983E-B91FC515E904}" destId="{1C9D75A0-0449-43FD-B6F0-C69EEFBE65C9}" srcOrd="3" destOrd="0" presId="urn:microsoft.com/office/officeart/2005/8/layout/matrix3"/>
    <dgm:cxn modelId="{E02B3E1E-131E-4CA7-B8FF-EA18606B6580}" type="presParOf" srcId="{B2DD8769-EFC9-45A5-983E-B91FC515E904}" destId="{A128DD01-055D-4022-9195-7804C26442B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00DD5-D40E-4742-8E35-513A75DB05A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7B3EA8C-097E-4B17-8E17-F6B6A1CE1128}">
      <dgm:prSet/>
      <dgm:spPr/>
      <dgm:t>
        <a:bodyPr/>
        <a:lstStyle/>
        <a:p>
          <a:pPr rtl="0"/>
          <a:r>
            <a:rPr lang="en-GB" b="0" dirty="0" smtClean="0">
              <a:solidFill>
                <a:schemeClr val="accent2">
                  <a:lumMod val="50000"/>
                </a:schemeClr>
              </a:solidFill>
            </a:rPr>
            <a:t>Convene working group</a:t>
          </a:r>
          <a:endParaRPr lang="en-GB" b="0" dirty="0">
            <a:solidFill>
              <a:schemeClr val="accent2">
                <a:lumMod val="50000"/>
              </a:schemeClr>
            </a:solidFill>
          </a:endParaRPr>
        </a:p>
      </dgm:t>
    </dgm:pt>
    <dgm:pt modelId="{84671C04-77EB-4918-862E-A8A8538E08D0}" type="parTrans" cxnId="{F87AE078-BC82-41D2-B619-1F289696BCE5}">
      <dgm:prSet/>
      <dgm:spPr/>
      <dgm:t>
        <a:bodyPr/>
        <a:lstStyle/>
        <a:p>
          <a:endParaRPr lang="en-GB"/>
        </a:p>
      </dgm:t>
    </dgm:pt>
    <dgm:pt modelId="{4D1289B2-A1B5-4AF4-83E7-8C0A336A1C84}" type="sibTrans" cxnId="{F87AE078-BC82-41D2-B619-1F289696BCE5}">
      <dgm:prSet/>
      <dgm:spPr/>
      <dgm:t>
        <a:bodyPr/>
        <a:lstStyle/>
        <a:p>
          <a:endParaRPr lang="en-GB"/>
        </a:p>
      </dgm:t>
    </dgm:pt>
    <dgm:pt modelId="{DFBD5C51-8135-4381-8B05-6EDB5FEE495B}">
      <dgm:prSet/>
      <dgm:spPr/>
      <dgm:t>
        <a:bodyPr/>
        <a:lstStyle/>
        <a:p>
          <a:pPr rtl="0"/>
          <a:r>
            <a:rPr lang="en-GB" b="0" dirty="0" smtClean="0">
              <a:solidFill>
                <a:schemeClr val="accent2">
                  <a:lumMod val="50000"/>
                </a:schemeClr>
              </a:solidFill>
            </a:rPr>
            <a:t>Develop and agree a theory of change</a:t>
          </a:r>
          <a:endParaRPr lang="en-GB" b="0" dirty="0">
            <a:solidFill>
              <a:schemeClr val="accent2">
                <a:lumMod val="50000"/>
              </a:schemeClr>
            </a:solidFill>
          </a:endParaRPr>
        </a:p>
      </dgm:t>
    </dgm:pt>
    <dgm:pt modelId="{675CAAF3-A8F2-4608-ACE3-0936017C59E0}" type="parTrans" cxnId="{E915DB33-57BC-4650-810D-56697CB40BED}">
      <dgm:prSet/>
      <dgm:spPr/>
      <dgm:t>
        <a:bodyPr/>
        <a:lstStyle/>
        <a:p>
          <a:endParaRPr lang="en-GB"/>
        </a:p>
      </dgm:t>
    </dgm:pt>
    <dgm:pt modelId="{54503218-A8F3-4A40-8476-80CEE5DA17EA}" type="sibTrans" cxnId="{E915DB33-57BC-4650-810D-56697CB40BED}">
      <dgm:prSet/>
      <dgm:spPr/>
      <dgm:t>
        <a:bodyPr/>
        <a:lstStyle/>
        <a:p>
          <a:endParaRPr lang="en-GB"/>
        </a:p>
      </dgm:t>
    </dgm:pt>
    <dgm:pt modelId="{250C6817-173D-4D6C-BE2B-50E27F141805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Review existing literature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DCA1C261-468B-4471-A647-9B4F854BCB6A}" type="parTrans" cxnId="{FFA3F91B-EB8E-4083-AA42-97E1BA3D6FA6}">
      <dgm:prSet/>
      <dgm:spPr/>
      <dgm:t>
        <a:bodyPr/>
        <a:lstStyle/>
        <a:p>
          <a:endParaRPr lang="en-GB"/>
        </a:p>
      </dgm:t>
    </dgm:pt>
    <dgm:pt modelId="{EB9C0DF2-B7C9-4CB1-A2DB-C1118C4FF9A4}" type="sibTrans" cxnId="{FFA3F91B-EB8E-4083-AA42-97E1BA3D6FA6}">
      <dgm:prSet/>
      <dgm:spPr/>
      <dgm:t>
        <a:bodyPr/>
        <a:lstStyle/>
        <a:p>
          <a:endParaRPr lang="en-GB"/>
        </a:p>
      </dgm:t>
    </dgm:pt>
    <dgm:pt modelId="{96AAFBBA-2D00-4959-8142-2705A1047981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Identify data sources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548A34CC-E8D1-4F99-B67E-8466B8AC3105}" type="parTrans" cxnId="{32E152F0-2415-42C4-BD9D-DBDCC311A89D}">
      <dgm:prSet/>
      <dgm:spPr/>
      <dgm:t>
        <a:bodyPr/>
        <a:lstStyle/>
        <a:p>
          <a:endParaRPr lang="en-GB"/>
        </a:p>
      </dgm:t>
    </dgm:pt>
    <dgm:pt modelId="{7AE4A088-621E-4585-AE48-5E87A77A0B82}" type="sibTrans" cxnId="{32E152F0-2415-42C4-BD9D-DBDCC311A89D}">
      <dgm:prSet/>
      <dgm:spPr/>
      <dgm:t>
        <a:bodyPr/>
        <a:lstStyle/>
        <a:p>
          <a:endParaRPr lang="en-GB"/>
        </a:p>
      </dgm:t>
    </dgm:pt>
    <dgm:pt modelId="{3E6467CB-14E3-4470-A876-5F86734B8C7C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Develop and appraise evaluation options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10421312-536C-4827-BC01-B47A17F9DC0B}" type="parTrans" cxnId="{37ED3BAA-6BA1-497C-A041-7F48F4FA3970}">
      <dgm:prSet/>
      <dgm:spPr/>
      <dgm:t>
        <a:bodyPr/>
        <a:lstStyle/>
        <a:p>
          <a:endParaRPr lang="en-GB"/>
        </a:p>
      </dgm:t>
    </dgm:pt>
    <dgm:pt modelId="{605EF63F-44CD-476F-942C-D466363FD9CD}" type="sibTrans" cxnId="{37ED3BAA-6BA1-497C-A041-7F48F4FA3970}">
      <dgm:prSet/>
      <dgm:spPr/>
      <dgm:t>
        <a:bodyPr/>
        <a:lstStyle/>
        <a:p>
          <a:endParaRPr lang="en-GB"/>
        </a:p>
      </dgm:t>
    </dgm:pt>
    <dgm:pt modelId="{3B0C1507-0950-4BCE-BB96-7B07885CFE7C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Report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43DC7875-1B4A-408C-AF79-AC5FC84A3C13}" type="parTrans" cxnId="{734F3B19-034B-469E-9409-24BC35D6C4E3}">
      <dgm:prSet/>
      <dgm:spPr/>
      <dgm:t>
        <a:bodyPr/>
        <a:lstStyle/>
        <a:p>
          <a:endParaRPr lang="en-GB"/>
        </a:p>
      </dgm:t>
    </dgm:pt>
    <dgm:pt modelId="{F2509893-880D-4E9E-83C6-055DE8745318}" type="sibTrans" cxnId="{734F3B19-034B-469E-9409-24BC35D6C4E3}">
      <dgm:prSet/>
      <dgm:spPr/>
      <dgm:t>
        <a:bodyPr/>
        <a:lstStyle/>
        <a:p>
          <a:endParaRPr lang="en-GB"/>
        </a:p>
      </dgm:t>
    </dgm:pt>
    <dgm:pt modelId="{D3E5A926-B651-4F43-B513-9C4164DAF1DB}" type="pres">
      <dgm:prSet presAssocID="{5B900DD5-D40E-4742-8E35-513A75DB05A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AFB801-F9D8-4080-B050-99F30BB7BBB1}" type="pres">
      <dgm:prSet presAssocID="{5B900DD5-D40E-4742-8E35-513A75DB05A7}" presName="arrow" presStyleLbl="bgShp" presStyleIdx="0" presStyleCnt="1"/>
      <dgm:spPr/>
    </dgm:pt>
    <dgm:pt modelId="{B3CB4264-F2DC-4306-A58F-893E4497189E}" type="pres">
      <dgm:prSet presAssocID="{5B900DD5-D40E-4742-8E35-513A75DB05A7}" presName="linearProcess" presStyleCnt="0"/>
      <dgm:spPr/>
    </dgm:pt>
    <dgm:pt modelId="{867042C8-FD92-401E-BE78-A907F0020B89}" type="pres">
      <dgm:prSet presAssocID="{D7B3EA8C-097E-4B17-8E17-F6B6A1CE112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8D68DE-B23B-4FBA-8115-8F4CAFDEE996}" type="pres">
      <dgm:prSet presAssocID="{4D1289B2-A1B5-4AF4-83E7-8C0A336A1C84}" presName="sibTrans" presStyleCnt="0"/>
      <dgm:spPr/>
    </dgm:pt>
    <dgm:pt modelId="{5CD3EB42-8B7F-4117-B1D8-35B7DBE27723}" type="pres">
      <dgm:prSet presAssocID="{DFBD5C51-8135-4381-8B05-6EDB5FEE495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B26E8-4324-4E50-9133-9C86183EABF7}" type="pres">
      <dgm:prSet presAssocID="{54503218-A8F3-4A40-8476-80CEE5DA17EA}" presName="sibTrans" presStyleCnt="0"/>
      <dgm:spPr/>
    </dgm:pt>
    <dgm:pt modelId="{F2DA1657-1E00-42CB-840C-B0D5417BB647}" type="pres">
      <dgm:prSet presAssocID="{250C6817-173D-4D6C-BE2B-50E27F14180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9903B1-699F-4F9D-871A-24D27A67C2C9}" type="pres">
      <dgm:prSet presAssocID="{EB9C0DF2-B7C9-4CB1-A2DB-C1118C4FF9A4}" presName="sibTrans" presStyleCnt="0"/>
      <dgm:spPr/>
    </dgm:pt>
    <dgm:pt modelId="{779F46CA-2322-404F-8138-F4EB27EE6295}" type="pres">
      <dgm:prSet presAssocID="{96AAFBBA-2D00-4959-8142-2705A104798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F9179E-9338-49DC-9951-D635FC4AB9FA}" type="pres">
      <dgm:prSet presAssocID="{7AE4A088-621E-4585-AE48-5E87A77A0B82}" presName="sibTrans" presStyleCnt="0"/>
      <dgm:spPr/>
    </dgm:pt>
    <dgm:pt modelId="{FB5AE82A-E669-4E24-9775-222F55A07300}" type="pres">
      <dgm:prSet presAssocID="{3E6467CB-14E3-4470-A876-5F86734B8C7C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38D407-8F23-4242-859C-B8FAD7AC2667}" type="pres">
      <dgm:prSet presAssocID="{605EF63F-44CD-476F-942C-D466363FD9CD}" presName="sibTrans" presStyleCnt="0"/>
      <dgm:spPr/>
    </dgm:pt>
    <dgm:pt modelId="{6220A2C3-BFA6-4D38-B600-50F9F2473A2E}" type="pres">
      <dgm:prSet presAssocID="{3B0C1507-0950-4BCE-BB96-7B07885CFE7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ED3BAA-6BA1-497C-A041-7F48F4FA3970}" srcId="{5B900DD5-D40E-4742-8E35-513A75DB05A7}" destId="{3E6467CB-14E3-4470-A876-5F86734B8C7C}" srcOrd="4" destOrd="0" parTransId="{10421312-536C-4827-BC01-B47A17F9DC0B}" sibTransId="{605EF63F-44CD-476F-942C-D466363FD9CD}"/>
    <dgm:cxn modelId="{9D5C506B-98D5-4C66-8995-614A80D69E6F}" type="presOf" srcId="{D7B3EA8C-097E-4B17-8E17-F6B6A1CE1128}" destId="{867042C8-FD92-401E-BE78-A907F0020B89}" srcOrd="0" destOrd="0" presId="urn:microsoft.com/office/officeart/2005/8/layout/hProcess9"/>
    <dgm:cxn modelId="{9F876C0B-9C61-469C-8350-B552D8F5F8D3}" type="presOf" srcId="{3E6467CB-14E3-4470-A876-5F86734B8C7C}" destId="{FB5AE82A-E669-4E24-9775-222F55A07300}" srcOrd="0" destOrd="0" presId="urn:microsoft.com/office/officeart/2005/8/layout/hProcess9"/>
    <dgm:cxn modelId="{FC8CEB87-C379-44B6-AA7B-FA5FDF62D998}" type="presOf" srcId="{250C6817-173D-4D6C-BE2B-50E27F141805}" destId="{F2DA1657-1E00-42CB-840C-B0D5417BB647}" srcOrd="0" destOrd="0" presId="urn:microsoft.com/office/officeart/2005/8/layout/hProcess9"/>
    <dgm:cxn modelId="{62CBE15E-65F2-4740-8DB5-941170474EF3}" type="presOf" srcId="{5B900DD5-D40E-4742-8E35-513A75DB05A7}" destId="{D3E5A926-B651-4F43-B513-9C4164DAF1DB}" srcOrd="0" destOrd="0" presId="urn:microsoft.com/office/officeart/2005/8/layout/hProcess9"/>
    <dgm:cxn modelId="{32E152F0-2415-42C4-BD9D-DBDCC311A89D}" srcId="{5B900DD5-D40E-4742-8E35-513A75DB05A7}" destId="{96AAFBBA-2D00-4959-8142-2705A1047981}" srcOrd="3" destOrd="0" parTransId="{548A34CC-E8D1-4F99-B67E-8466B8AC3105}" sibTransId="{7AE4A088-621E-4585-AE48-5E87A77A0B82}"/>
    <dgm:cxn modelId="{900E7007-94CF-45D4-8BD2-3E818E1CBEC5}" type="presOf" srcId="{96AAFBBA-2D00-4959-8142-2705A1047981}" destId="{779F46CA-2322-404F-8138-F4EB27EE6295}" srcOrd="0" destOrd="0" presId="urn:microsoft.com/office/officeart/2005/8/layout/hProcess9"/>
    <dgm:cxn modelId="{F87AE078-BC82-41D2-B619-1F289696BCE5}" srcId="{5B900DD5-D40E-4742-8E35-513A75DB05A7}" destId="{D7B3EA8C-097E-4B17-8E17-F6B6A1CE1128}" srcOrd="0" destOrd="0" parTransId="{84671C04-77EB-4918-862E-A8A8538E08D0}" sibTransId="{4D1289B2-A1B5-4AF4-83E7-8C0A336A1C84}"/>
    <dgm:cxn modelId="{E915DB33-57BC-4650-810D-56697CB40BED}" srcId="{5B900DD5-D40E-4742-8E35-513A75DB05A7}" destId="{DFBD5C51-8135-4381-8B05-6EDB5FEE495B}" srcOrd="1" destOrd="0" parTransId="{675CAAF3-A8F2-4608-ACE3-0936017C59E0}" sibTransId="{54503218-A8F3-4A40-8476-80CEE5DA17EA}"/>
    <dgm:cxn modelId="{B4B40778-E850-477D-8DE2-19DFFBFEA5EB}" type="presOf" srcId="{DFBD5C51-8135-4381-8B05-6EDB5FEE495B}" destId="{5CD3EB42-8B7F-4117-B1D8-35B7DBE27723}" srcOrd="0" destOrd="0" presId="urn:microsoft.com/office/officeart/2005/8/layout/hProcess9"/>
    <dgm:cxn modelId="{FFA3F91B-EB8E-4083-AA42-97E1BA3D6FA6}" srcId="{5B900DD5-D40E-4742-8E35-513A75DB05A7}" destId="{250C6817-173D-4D6C-BE2B-50E27F141805}" srcOrd="2" destOrd="0" parTransId="{DCA1C261-468B-4471-A647-9B4F854BCB6A}" sibTransId="{EB9C0DF2-B7C9-4CB1-A2DB-C1118C4FF9A4}"/>
    <dgm:cxn modelId="{734F3B19-034B-469E-9409-24BC35D6C4E3}" srcId="{5B900DD5-D40E-4742-8E35-513A75DB05A7}" destId="{3B0C1507-0950-4BCE-BB96-7B07885CFE7C}" srcOrd="5" destOrd="0" parTransId="{43DC7875-1B4A-408C-AF79-AC5FC84A3C13}" sibTransId="{F2509893-880D-4E9E-83C6-055DE8745318}"/>
    <dgm:cxn modelId="{C1B90621-15B0-49E2-966E-DBC0D893F79B}" type="presOf" srcId="{3B0C1507-0950-4BCE-BB96-7B07885CFE7C}" destId="{6220A2C3-BFA6-4D38-B600-50F9F2473A2E}" srcOrd="0" destOrd="0" presId="urn:microsoft.com/office/officeart/2005/8/layout/hProcess9"/>
    <dgm:cxn modelId="{5E8FC3BC-17FF-48FD-9B5A-1F8A97EBEBA3}" type="presParOf" srcId="{D3E5A926-B651-4F43-B513-9C4164DAF1DB}" destId="{11AFB801-F9D8-4080-B050-99F30BB7BBB1}" srcOrd="0" destOrd="0" presId="urn:microsoft.com/office/officeart/2005/8/layout/hProcess9"/>
    <dgm:cxn modelId="{C8D63411-7D9B-4FD2-A211-D304F47F4B09}" type="presParOf" srcId="{D3E5A926-B651-4F43-B513-9C4164DAF1DB}" destId="{B3CB4264-F2DC-4306-A58F-893E4497189E}" srcOrd="1" destOrd="0" presId="urn:microsoft.com/office/officeart/2005/8/layout/hProcess9"/>
    <dgm:cxn modelId="{3CFE7D95-DCDD-4E85-AF8C-E3FA366AD056}" type="presParOf" srcId="{B3CB4264-F2DC-4306-A58F-893E4497189E}" destId="{867042C8-FD92-401E-BE78-A907F0020B89}" srcOrd="0" destOrd="0" presId="urn:microsoft.com/office/officeart/2005/8/layout/hProcess9"/>
    <dgm:cxn modelId="{12FE3D3E-58D4-4E77-BE62-38A8E8C06902}" type="presParOf" srcId="{B3CB4264-F2DC-4306-A58F-893E4497189E}" destId="{508D68DE-B23B-4FBA-8115-8F4CAFDEE996}" srcOrd="1" destOrd="0" presId="urn:microsoft.com/office/officeart/2005/8/layout/hProcess9"/>
    <dgm:cxn modelId="{B039D604-8C37-4F26-B060-AD60FF3237E6}" type="presParOf" srcId="{B3CB4264-F2DC-4306-A58F-893E4497189E}" destId="{5CD3EB42-8B7F-4117-B1D8-35B7DBE27723}" srcOrd="2" destOrd="0" presId="urn:microsoft.com/office/officeart/2005/8/layout/hProcess9"/>
    <dgm:cxn modelId="{90ECEA80-AEA3-4596-AB1C-FABA25AD1B39}" type="presParOf" srcId="{B3CB4264-F2DC-4306-A58F-893E4497189E}" destId="{2D9B26E8-4324-4E50-9133-9C86183EABF7}" srcOrd="3" destOrd="0" presId="urn:microsoft.com/office/officeart/2005/8/layout/hProcess9"/>
    <dgm:cxn modelId="{BD6C12E3-F73D-4371-A130-F66000A0863E}" type="presParOf" srcId="{B3CB4264-F2DC-4306-A58F-893E4497189E}" destId="{F2DA1657-1E00-42CB-840C-B0D5417BB647}" srcOrd="4" destOrd="0" presId="urn:microsoft.com/office/officeart/2005/8/layout/hProcess9"/>
    <dgm:cxn modelId="{71383970-BBFF-48AB-84FC-E2E5ED2FCEE0}" type="presParOf" srcId="{B3CB4264-F2DC-4306-A58F-893E4497189E}" destId="{A89903B1-699F-4F9D-871A-24D27A67C2C9}" srcOrd="5" destOrd="0" presId="urn:microsoft.com/office/officeart/2005/8/layout/hProcess9"/>
    <dgm:cxn modelId="{1F6D5AEA-7A32-4885-AD7B-B6366F7B06C3}" type="presParOf" srcId="{B3CB4264-F2DC-4306-A58F-893E4497189E}" destId="{779F46CA-2322-404F-8138-F4EB27EE6295}" srcOrd="6" destOrd="0" presId="urn:microsoft.com/office/officeart/2005/8/layout/hProcess9"/>
    <dgm:cxn modelId="{5E02B2A1-3786-4850-BDAF-59652EDCCC8B}" type="presParOf" srcId="{B3CB4264-F2DC-4306-A58F-893E4497189E}" destId="{97F9179E-9338-49DC-9951-D635FC4AB9FA}" srcOrd="7" destOrd="0" presId="urn:microsoft.com/office/officeart/2005/8/layout/hProcess9"/>
    <dgm:cxn modelId="{9CC5A749-D506-462E-B2B2-B8F32DFDFEE7}" type="presParOf" srcId="{B3CB4264-F2DC-4306-A58F-893E4497189E}" destId="{FB5AE82A-E669-4E24-9775-222F55A07300}" srcOrd="8" destOrd="0" presId="urn:microsoft.com/office/officeart/2005/8/layout/hProcess9"/>
    <dgm:cxn modelId="{ED522E10-6295-4FFD-93D3-A7FEC75F6E31}" type="presParOf" srcId="{B3CB4264-F2DC-4306-A58F-893E4497189E}" destId="{B838D407-8F23-4242-859C-B8FAD7AC2667}" srcOrd="9" destOrd="0" presId="urn:microsoft.com/office/officeart/2005/8/layout/hProcess9"/>
    <dgm:cxn modelId="{B8522825-360D-47E2-A6DB-EBA7C3F3DBC9}" type="presParOf" srcId="{B3CB4264-F2DC-4306-A58F-893E4497189E}" destId="{6220A2C3-BFA6-4D38-B600-50F9F2473A2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B2FE8-1D52-4206-B2FA-8F6B09F0182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6FF42B-576E-40AA-B7E1-75584816D590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Convene working group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D2DFE111-E2AD-423C-83E9-40CE215198FC}" type="parTrans" cxnId="{36AA6974-99FD-4643-A5B0-7EC59A6DBBA0}">
      <dgm:prSet/>
      <dgm:spPr/>
      <dgm:t>
        <a:bodyPr/>
        <a:lstStyle/>
        <a:p>
          <a:endParaRPr lang="en-GB"/>
        </a:p>
      </dgm:t>
    </dgm:pt>
    <dgm:pt modelId="{31B54816-AAFA-4B9D-BEE8-65EF810C85EB}" type="sibTrans" cxnId="{36AA6974-99FD-4643-A5B0-7EC59A6DBBA0}">
      <dgm:prSet/>
      <dgm:spPr/>
      <dgm:t>
        <a:bodyPr/>
        <a:lstStyle/>
        <a:p>
          <a:endParaRPr lang="en-GB"/>
        </a:p>
      </dgm:t>
    </dgm:pt>
    <dgm:pt modelId="{646F3E33-9C4A-44BC-9567-844DA8CDA5F4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Workshop(s) to agree </a:t>
          </a:r>
          <a:r>
            <a:rPr lang="en-GB" sz="1400" dirty="0" err="1" smtClean="0">
              <a:solidFill>
                <a:schemeClr val="accent2">
                  <a:lumMod val="50000"/>
                </a:schemeClr>
              </a:solidFill>
            </a:rPr>
            <a:t>ToC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DDA58898-5868-4794-8955-73A18B9E436E}" type="parTrans" cxnId="{CCD72992-D2E4-4132-87A9-22C51DDE8CB3}">
      <dgm:prSet/>
      <dgm:spPr/>
      <dgm:t>
        <a:bodyPr/>
        <a:lstStyle/>
        <a:p>
          <a:endParaRPr lang="en-GB"/>
        </a:p>
      </dgm:t>
    </dgm:pt>
    <dgm:pt modelId="{D3F4A33F-3C77-48C9-8729-FBF7C8AD644D}" type="sibTrans" cxnId="{CCD72992-D2E4-4132-87A9-22C51DDE8CB3}">
      <dgm:prSet/>
      <dgm:spPr/>
      <dgm:t>
        <a:bodyPr/>
        <a:lstStyle/>
        <a:p>
          <a:endParaRPr lang="en-GB"/>
        </a:p>
      </dgm:t>
    </dgm:pt>
    <dgm:pt modelId="{543629E8-2D80-44EE-B076-88C9F7126877}">
      <dgm:prSet phldrT="[Text]"/>
      <dgm:spPr/>
      <dgm:t>
        <a:bodyPr/>
        <a:lstStyle/>
        <a:p>
          <a:r>
            <a:rPr lang="en-GB" dirty="0" smtClean="0"/>
            <a:t>Analysts</a:t>
          </a:r>
          <a:endParaRPr lang="en-GB" dirty="0"/>
        </a:p>
      </dgm:t>
    </dgm:pt>
    <dgm:pt modelId="{7B538F8F-3D17-4112-B490-AED7E46A3E2B}" type="parTrans" cxnId="{5F9F6A69-5A55-412C-9684-A5D479D5A0E2}">
      <dgm:prSet/>
      <dgm:spPr/>
      <dgm:t>
        <a:bodyPr/>
        <a:lstStyle/>
        <a:p>
          <a:endParaRPr lang="en-GB"/>
        </a:p>
      </dgm:t>
    </dgm:pt>
    <dgm:pt modelId="{A6088F88-23EC-43A7-85B7-E848580AF33E}" type="sibTrans" cxnId="{5F9F6A69-5A55-412C-9684-A5D479D5A0E2}">
      <dgm:prSet/>
      <dgm:spPr/>
      <dgm:t>
        <a:bodyPr/>
        <a:lstStyle/>
        <a:p>
          <a:endParaRPr lang="en-GB"/>
        </a:p>
      </dgm:t>
    </dgm:pt>
    <dgm:pt modelId="{AAF85621-4F73-4640-BB0B-7C3BDF909248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Draft report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C63F386F-4DEF-4653-BE7F-1D5B00D9F2F4}" type="parTrans" cxnId="{7A644C00-6E36-4D11-8FBE-0ED08C29A2E5}">
      <dgm:prSet/>
      <dgm:spPr/>
      <dgm:t>
        <a:bodyPr/>
        <a:lstStyle/>
        <a:p>
          <a:endParaRPr lang="en-GB"/>
        </a:p>
      </dgm:t>
    </dgm:pt>
    <dgm:pt modelId="{59D41514-61E2-4354-ACE8-511F4F87ABF7}" type="sibTrans" cxnId="{7A644C00-6E36-4D11-8FBE-0ED08C29A2E5}">
      <dgm:prSet/>
      <dgm:spPr/>
      <dgm:t>
        <a:bodyPr/>
        <a:lstStyle/>
        <a:p>
          <a:endParaRPr lang="en-GB"/>
        </a:p>
      </dgm:t>
    </dgm:pt>
    <dgm:pt modelId="{BE7EC45A-CF50-453D-BD66-1B19755DBA2A}">
      <dgm:prSet phldrT="[Text]"/>
      <dgm:spPr/>
      <dgm:t>
        <a:bodyPr/>
        <a:lstStyle/>
        <a:p>
          <a:r>
            <a:rPr lang="en-GB" dirty="0" smtClean="0"/>
            <a:t>Investigate data sources</a:t>
          </a:r>
          <a:endParaRPr lang="en-GB" dirty="0"/>
        </a:p>
      </dgm:t>
    </dgm:pt>
    <dgm:pt modelId="{3B49665E-13F8-473E-9B65-49108F710757}" type="parTrans" cxnId="{EF991044-5241-4B0F-89FE-2C6FE5B17C05}">
      <dgm:prSet/>
      <dgm:spPr/>
      <dgm:t>
        <a:bodyPr/>
        <a:lstStyle/>
        <a:p>
          <a:endParaRPr lang="en-GB"/>
        </a:p>
      </dgm:t>
    </dgm:pt>
    <dgm:pt modelId="{A965309A-BB33-48AA-8E3E-5511EC4EC0C4}" type="sibTrans" cxnId="{EF991044-5241-4B0F-89FE-2C6FE5B17C05}">
      <dgm:prSet/>
      <dgm:spPr/>
      <dgm:t>
        <a:bodyPr/>
        <a:lstStyle/>
        <a:p>
          <a:endParaRPr lang="en-GB"/>
        </a:p>
      </dgm:t>
    </dgm:pt>
    <dgm:pt modelId="{D59E8A89-E93E-45FF-9A8E-2B121C69E698}">
      <dgm:prSet phldrT="[Text]"/>
      <dgm:spPr/>
      <dgm:t>
        <a:bodyPr/>
        <a:lstStyle/>
        <a:p>
          <a:r>
            <a:rPr lang="en-GB" dirty="0" smtClean="0"/>
            <a:t>Literature review</a:t>
          </a:r>
          <a:endParaRPr lang="en-GB" dirty="0"/>
        </a:p>
      </dgm:t>
    </dgm:pt>
    <dgm:pt modelId="{43093A1E-5342-4979-BF20-9CA07085D02E}" type="parTrans" cxnId="{12AB31D9-7A19-49C0-B3F6-BBE10DBFF959}">
      <dgm:prSet/>
      <dgm:spPr/>
      <dgm:t>
        <a:bodyPr/>
        <a:lstStyle/>
        <a:p>
          <a:endParaRPr lang="en-GB"/>
        </a:p>
      </dgm:t>
    </dgm:pt>
    <dgm:pt modelId="{FB6B47DB-7B77-42BE-8D15-9AEB5B93AB10}" type="sibTrans" cxnId="{12AB31D9-7A19-49C0-B3F6-BBE10DBFF959}">
      <dgm:prSet/>
      <dgm:spPr/>
      <dgm:t>
        <a:bodyPr/>
        <a:lstStyle/>
        <a:p>
          <a:endParaRPr lang="en-GB"/>
        </a:p>
      </dgm:t>
    </dgm:pt>
    <dgm:pt modelId="{E755ED2F-E2E8-463A-93D5-24A57DA725D1}">
      <dgm:prSet phldrT="[Text]"/>
      <dgm:spPr/>
      <dgm:t>
        <a:bodyPr/>
        <a:lstStyle/>
        <a:p>
          <a:r>
            <a:rPr lang="en-GB" dirty="0" smtClean="0"/>
            <a:t>Revise </a:t>
          </a:r>
          <a:r>
            <a:rPr lang="en-GB" dirty="0" err="1" smtClean="0"/>
            <a:t>ToC</a:t>
          </a:r>
          <a:endParaRPr lang="en-GB" dirty="0"/>
        </a:p>
      </dgm:t>
    </dgm:pt>
    <dgm:pt modelId="{ABB96FBF-5E1A-4018-8F08-24F6BBA820E0}" type="parTrans" cxnId="{B3CB4316-8587-483A-8575-B805054A8852}">
      <dgm:prSet/>
      <dgm:spPr/>
      <dgm:t>
        <a:bodyPr/>
        <a:lstStyle/>
        <a:p>
          <a:endParaRPr lang="en-GB"/>
        </a:p>
      </dgm:t>
    </dgm:pt>
    <dgm:pt modelId="{6A81AB99-8BEC-4413-9FD2-D99969EF8021}" type="sibTrans" cxnId="{B3CB4316-8587-483A-8575-B805054A8852}">
      <dgm:prSet/>
      <dgm:spPr/>
      <dgm:t>
        <a:bodyPr/>
        <a:lstStyle/>
        <a:p>
          <a:endParaRPr lang="en-GB"/>
        </a:p>
      </dgm:t>
    </dgm:pt>
    <dgm:pt modelId="{94231C4A-E180-4C9A-A926-5D993FD561F3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Agree next steps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B3BE8C8D-3161-4B0C-B077-9CC9598DA2B0}" type="parTrans" cxnId="{8EBE1545-6C3E-4F4A-94B6-6E3E00FD2D27}">
      <dgm:prSet/>
      <dgm:spPr/>
      <dgm:t>
        <a:bodyPr/>
        <a:lstStyle/>
        <a:p>
          <a:endParaRPr lang="en-GB"/>
        </a:p>
      </dgm:t>
    </dgm:pt>
    <dgm:pt modelId="{54416965-0694-4502-B8F6-4B312EDEC633}" type="sibTrans" cxnId="{8EBE1545-6C3E-4F4A-94B6-6E3E00FD2D27}">
      <dgm:prSet/>
      <dgm:spPr/>
      <dgm:t>
        <a:bodyPr/>
        <a:lstStyle/>
        <a:p>
          <a:endParaRPr lang="en-GB"/>
        </a:p>
      </dgm:t>
    </dgm:pt>
    <dgm:pt modelId="{E7A0F33D-D114-46ED-AFEC-F6080AF612FB}">
      <dgm:prSet phldrT="[Text]"/>
      <dgm:spPr/>
      <dgm:t>
        <a:bodyPr/>
        <a:lstStyle/>
        <a:p>
          <a:r>
            <a:rPr lang="en-GB" dirty="0" smtClean="0"/>
            <a:t>Develop options</a:t>
          </a:r>
          <a:endParaRPr lang="en-GB" dirty="0"/>
        </a:p>
      </dgm:t>
    </dgm:pt>
    <dgm:pt modelId="{9F426E01-4CA8-4EE0-8ED4-D8EFE93A08CE}" type="parTrans" cxnId="{8C13A5D0-1EA0-476C-9C50-7C6A207838FC}">
      <dgm:prSet/>
      <dgm:spPr/>
      <dgm:t>
        <a:bodyPr/>
        <a:lstStyle/>
        <a:p>
          <a:endParaRPr lang="en-GB"/>
        </a:p>
      </dgm:t>
    </dgm:pt>
    <dgm:pt modelId="{D0C7554A-8EEC-4E41-8C90-CD530F101055}" type="sibTrans" cxnId="{8C13A5D0-1EA0-476C-9C50-7C6A207838FC}">
      <dgm:prSet/>
      <dgm:spPr/>
      <dgm:t>
        <a:bodyPr/>
        <a:lstStyle/>
        <a:p>
          <a:endParaRPr lang="en-GB"/>
        </a:p>
      </dgm:t>
    </dgm:pt>
    <dgm:pt modelId="{D990A484-4817-44DB-B6A5-79D4F3D35DD3}">
      <dgm:prSet phldrT="[Text]"/>
      <dgm:spPr/>
      <dgm:t>
        <a:bodyPr/>
        <a:lstStyle/>
        <a:p>
          <a:r>
            <a:rPr lang="en-GB" dirty="0" smtClean="0"/>
            <a:t>Choose preferred option</a:t>
          </a:r>
          <a:endParaRPr lang="en-GB" dirty="0"/>
        </a:p>
      </dgm:t>
    </dgm:pt>
    <dgm:pt modelId="{F0A944ED-1A53-4EEB-A57B-F473ADF92048}" type="parTrans" cxnId="{2126A199-CDDE-45B8-81EA-571E2FDB92D5}">
      <dgm:prSet/>
      <dgm:spPr/>
      <dgm:t>
        <a:bodyPr/>
        <a:lstStyle/>
        <a:p>
          <a:endParaRPr lang="en-GB"/>
        </a:p>
      </dgm:t>
    </dgm:pt>
    <dgm:pt modelId="{EDDC9652-5419-4A8E-9B7C-7CD694B383FF}" type="sibTrans" cxnId="{2126A199-CDDE-45B8-81EA-571E2FDB92D5}">
      <dgm:prSet/>
      <dgm:spPr/>
      <dgm:t>
        <a:bodyPr/>
        <a:lstStyle/>
        <a:p>
          <a:endParaRPr lang="en-GB"/>
        </a:p>
      </dgm:t>
    </dgm:pt>
    <dgm:pt modelId="{C896C416-3FFF-4606-BF0C-6497BDC85156}">
      <dgm:prSet phldrT="[Text]"/>
      <dgm:spPr/>
      <dgm:t>
        <a:bodyPr/>
        <a:lstStyle/>
        <a:p>
          <a:r>
            <a:rPr lang="en-GB" dirty="0" smtClean="0"/>
            <a:t>Identify resources</a:t>
          </a:r>
          <a:endParaRPr lang="en-GB" dirty="0"/>
        </a:p>
      </dgm:t>
    </dgm:pt>
    <dgm:pt modelId="{582B3A75-AAE0-4EA3-B1F9-3952369CEF51}" type="parTrans" cxnId="{EF71A7E1-387E-4A91-BACF-83E7F6A70D47}">
      <dgm:prSet/>
      <dgm:spPr/>
      <dgm:t>
        <a:bodyPr/>
        <a:lstStyle/>
        <a:p>
          <a:endParaRPr lang="en-GB"/>
        </a:p>
      </dgm:t>
    </dgm:pt>
    <dgm:pt modelId="{5335F867-FB7D-4C57-8A10-E3FE3A71B6FC}" type="sibTrans" cxnId="{EF71A7E1-387E-4A91-BACF-83E7F6A70D47}">
      <dgm:prSet/>
      <dgm:spPr/>
      <dgm:t>
        <a:bodyPr/>
        <a:lstStyle/>
        <a:p>
          <a:endParaRPr lang="en-GB"/>
        </a:p>
      </dgm:t>
    </dgm:pt>
    <dgm:pt modelId="{BC604A1D-152C-4595-83D5-BACD0BDD6DE7}">
      <dgm:prSet phldrT="[Text]"/>
      <dgm:spPr/>
      <dgm:t>
        <a:bodyPr/>
        <a:lstStyle/>
        <a:p>
          <a:r>
            <a:rPr lang="en-GB" dirty="0" smtClean="0"/>
            <a:t>Develop project plan</a:t>
          </a:r>
          <a:endParaRPr lang="en-GB" dirty="0"/>
        </a:p>
      </dgm:t>
    </dgm:pt>
    <dgm:pt modelId="{CC9ADFFE-9499-4FA1-ADE9-D3759CC93679}" type="parTrans" cxnId="{4CC21E4F-76F6-4469-8F66-9CFAA9D03BA9}">
      <dgm:prSet/>
      <dgm:spPr/>
      <dgm:t>
        <a:bodyPr/>
        <a:lstStyle/>
        <a:p>
          <a:endParaRPr lang="en-GB"/>
        </a:p>
      </dgm:t>
    </dgm:pt>
    <dgm:pt modelId="{3863D431-728F-46EC-BAA6-6336307243E6}" type="sibTrans" cxnId="{4CC21E4F-76F6-4469-8F66-9CFAA9D03BA9}">
      <dgm:prSet/>
      <dgm:spPr/>
      <dgm:t>
        <a:bodyPr/>
        <a:lstStyle/>
        <a:p>
          <a:endParaRPr lang="en-GB"/>
        </a:p>
      </dgm:t>
    </dgm:pt>
    <dgm:pt modelId="{5BF96FFF-A84B-4159-B14D-DBCDA3D89552}">
      <dgm:prSet phldrT="[Text]"/>
      <dgm:spPr/>
      <dgm:t>
        <a:bodyPr/>
        <a:lstStyle/>
        <a:p>
          <a:r>
            <a:rPr lang="en-GB" dirty="0" smtClean="0"/>
            <a:t>Publish report</a:t>
          </a:r>
          <a:endParaRPr lang="en-GB" dirty="0"/>
        </a:p>
      </dgm:t>
    </dgm:pt>
    <dgm:pt modelId="{58EDF622-58BC-43A4-A503-7BBE714ED72E}" type="parTrans" cxnId="{424E33DA-F8AC-4B72-86E7-60308D15EF96}">
      <dgm:prSet/>
      <dgm:spPr/>
      <dgm:t>
        <a:bodyPr/>
        <a:lstStyle/>
        <a:p>
          <a:endParaRPr lang="en-GB"/>
        </a:p>
      </dgm:t>
    </dgm:pt>
    <dgm:pt modelId="{BE79FE64-9177-4C6B-8C94-4983314A1E1A}" type="sibTrans" cxnId="{424E33DA-F8AC-4B72-86E7-60308D15EF96}">
      <dgm:prSet/>
      <dgm:spPr/>
      <dgm:t>
        <a:bodyPr/>
        <a:lstStyle/>
        <a:p>
          <a:endParaRPr lang="en-GB"/>
        </a:p>
      </dgm:t>
    </dgm:pt>
    <dgm:pt modelId="{E28B3F01-BB31-4E1A-8ADD-DD71CC8CAFCB}">
      <dgm:prSet phldrT="[Text]"/>
      <dgm:spPr/>
      <dgm:t>
        <a:bodyPr/>
        <a:lstStyle/>
        <a:p>
          <a:r>
            <a:rPr lang="en-GB" dirty="0" smtClean="0"/>
            <a:t>Select team; agree roles</a:t>
          </a:r>
          <a:endParaRPr lang="en-GB" dirty="0"/>
        </a:p>
      </dgm:t>
    </dgm:pt>
    <dgm:pt modelId="{02858D71-6EA5-489F-BF4E-E3DB5A869367}" type="parTrans" cxnId="{1C29572A-6A6D-4B69-9E5F-D4CC268DEFDF}">
      <dgm:prSet/>
      <dgm:spPr/>
      <dgm:t>
        <a:bodyPr/>
        <a:lstStyle/>
        <a:p>
          <a:endParaRPr lang="en-GB"/>
        </a:p>
      </dgm:t>
    </dgm:pt>
    <dgm:pt modelId="{5BCB4C2A-C4C1-4A65-8D56-345A4DBF4D4D}" type="sibTrans" cxnId="{1C29572A-6A6D-4B69-9E5F-D4CC268DEFDF}">
      <dgm:prSet/>
      <dgm:spPr/>
      <dgm:t>
        <a:bodyPr/>
        <a:lstStyle/>
        <a:p>
          <a:endParaRPr lang="en-GB"/>
        </a:p>
      </dgm:t>
    </dgm:pt>
    <dgm:pt modelId="{25E1EE11-4F48-4AE9-944F-1848EC5A66AE}">
      <dgm:prSet phldrT="[Text]"/>
      <dgm:spPr/>
      <dgm:t>
        <a:bodyPr/>
        <a:lstStyle/>
        <a:p>
          <a:r>
            <a:rPr lang="en-GB" dirty="0" smtClean="0"/>
            <a:t>Preparatory work on data sources, existing literature, Toc, etc.</a:t>
          </a:r>
          <a:endParaRPr lang="en-GB" dirty="0"/>
        </a:p>
      </dgm:t>
    </dgm:pt>
    <dgm:pt modelId="{BE0E5C3E-3C77-48B1-8AF0-FE94497B2B6B}" type="parTrans" cxnId="{C4C2C52C-ECAF-42F4-A998-F8D0DC51D074}">
      <dgm:prSet/>
      <dgm:spPr/>
      <dgm:t>
        <a:bodyPr/>
        <a:lstStyle/>
        <a:p>
          <a:endParaRPr lang="en-GB"/>
        </a:p>
      </dgm:t>
    </dgm:pt>
    <dgm:pt modelId="{F5AC3A5C-1877-4918-B45F-81B4F529FF1A}" type="sibTrans" cxnId="{C4C2C52C-ECAF-42F4-A998-F8D0DC51D074}">
      <dgm:prSet/>
      <dgm:spPr/>
      <dgm:t>
        <a:bodyPr/>
        <a:lstStyle/>
        <a:p>
          <a:endParaRPr lang="en-GB"/>
        </a:p>
      </dgm:t>
    </dgm:pt>
    <dgm:pt modelId="{34F4B516-21F5-440C-8C2C-9F1E1623F81B}">
      <dgm:prSet phldrT="[Text]"/>
      <dgm:spPr/>
      <dgm:t>
        <a:bodyPr/>
        <a:lstStyle/>
        <a:p>
          <a:r>
            <a:rPr lang="en-GB" dirty="0" smtClean="0"/>
            <a:t>Implementers</a:t>
          </a:r>
          <a:endParaRPr lang="en-GB" dirty="0"/>
        </a:p>
      </dgm:t>
    </dgm:pt>
    <dgm:pt modelId="{530317BA-1639-4BFB-B298-CECDD3C0231D}" type="parTrans" cxnId="{7F310FC8-F476-4BC4-885F-375473EAD205}">
      <dgm:prSet/>
      <dgm:spPr/>
      <dgm:t>
        <a:bodyPr/>
        <a:lstStyle/>
        <a:p>
          <a:endParaRPr lang="en-GB"/>
        </a:p>
      </dgm:t>
    </dgm:pt>
    <dgm:pt modelId="{0039DEA8-162A-4B61-A620-C5AB8C6129DE}" type="sibTrans" cxnId="{7F310FC8-F476-4BC4-885F-375473EAD205}">
      <dgm:prSet/>
      <dgm:spPr/>
      <dgm:t>
        <a:bodyPr/>
        <a:lstStyle/>
        <a:p>
          <a:endParaRPr lang="en-GB"/>
        </a:p>
      </dgm:t>
    </dgm:pt>
    <dgm:pt modelId="{BD2C3855-878F-4BD9-A194-DDFA739809B8}">
      <dgm:prSet phldrT="[Text]"/>
      <dgm:spPr/>
      <dgm:t>
        <a:bodyPr/>
        <a:lstStyle/>
        <a:p>
          <a:r>
            <a:rPr lang="en-GB" dirty="0" smtClean="0"/>
            <a:t>EA working group</a:t>
          </a:r>
          <a:endParaRPr lang="en-GB" dirty="0"/>
        </a:p>
      </dgm:t>
    </dgm:pt>
    <dgm:pt modelId="{1C25D8AE-4CEE-450B-9729-A82CCE94D5A9}" type="parTrans" cxnId="{B6E35330-8B65-4CD2-B53B-104C7F244C4A}">
      <dgm:prSet/>
      <dgm:spPr/>
      <dgm:t>
        <a:bodyPr/>
        <a:lstStyle/>
        <a:p>
          <a:endParaRPr lang="en-GB"/>
        </a:p>
      </dgm:t>
    </dgm:pt>
    <dgm:pt modelId="{FEB352D1-40E3-47E1-9027-BD3C3B06B1B5}" type="sibTrans" cxnId="{B6E35330-8B65-4CD2-B53B-104C7F244C4A}">
      <dgm:prSet/>
      <dgm:spPr/>
      <dgm:t>
        <a:bodyPr/>
        <a:lstStyle/>
        <a:p>
          <a:endParaRPr lang="en-GB"/>
        </a:p>
      </dgm:t>
    </dgm:pt>
    <dgm:pt modelId="{EDDDA560-CF13-4B9E-AB24-20A7DE2DB01A}">
      <dgm:prSet phldrT="[Text]"/>
      <dgm:spPr/>
      <dgm:t>
        <a:bodyPr/>
        <a:lstStyle/>
        <a:p>
          <a:r>
            <a:rPr lang="en-GB" dirty="0" smtClean="0"/>
            <a:t>Policy makers</a:t>
          </a:r>
          <a:endParaRPr lang="en-GB" dirty="0"/>
        </a:p>
      </dgm:t>
    </dgm:pt>
    <dgm:pt modelId="{BCBDC9F2-3F91-409F-A7AC-55A3E79729EA}" type="parTrans" cxnId="{33F8466A-AA5B-4978-A303-FF25BFF052EA}">
      <dgm:prSet/>
      <dgm:spPr/>
      <dgm:t>
        <a:bodyPr/>
        <a:lstStyle/>
        <a:p>
          <a:endParaRPr lang="en-GB"/>
        </a:p>
      </dgm:t>
    </dgm:pt>
    <dgm:pt modelId="{161AD81A-7C4D-40B1-AC35-01520544069B}" type="sibTrans" cxnId="{33F8466A-AA5B-4978-A303-FF25BFF052EA}">
      <dgm:prSet/>
      <dgm:spPr/>
      <dgm:t>
        <a:bodyPr/>
        <a:lstStyle/>
        <a:p>
          <a:endParaRPr lang="en-GB"/>
        </a:p>
      </dgm:t>
    </dgm:pt>
    <dgm:pt modelId="{68E95829-8853-4F5F-84A5-5FE29929E4C8}">
      <dgm:prSet phldrT="[Text]"/>
      <dgm:spPr/>
      <dgm:t>
        <a:bodyPr/>
        <a:lstStyle/>
        <a:p>
          <a:r>
            <a:rPr lang="en-GB" dirty="0" smtClean="0"/>
            <a:t>Etc.</a:t>
          </a:r>
          <a:endParaRPr lang="en-GB" dirty="0"/>
        </a:p>
      </dgm:t>
    </dgm:pt>
    <dgm:pt modelId="{AE3B7270-0F96-48FC-95EA-8F4B0BCA707F}" type="parTrans" cxnId="{E590C260-BA36-4474-8D44-07315810C632}">
      <dgm:prSet/>
      <dgm:spPr/>
      <dgm:t>
        <a:bodyPr/>
        <a:lstStyle/>
        <a:p>
          <a:endParaRPr lang="en-GB"/>
        </a:p>
      </dgm:t>
    </dgm:pt>
    <dgm:pt modelId="{4FCEB2F1-BF1E-45FB-837A-F52A1B9D3683}" type="sibTrans" cxnId="{E590C260-BA36-4474-8D44-07315810C632}">
      <dgm:prSet/>
      <dgm:spPr/>
      <dgm:t>
        <a:bodyPr/>
        <a:lstStyle/>
        <a:p>
          <a:endParaRPr lang="en-GB"/>
        </a:p>
      </dgm:t>
    </dgm:pt>
    <dgm:pt modelId="{154EC1D3-ECFA-4CDE-951C-875BBD834296}" type="pres">
      <dgm:prSet presAssocID="{895B2FE8-1D52-4206-B2FA-8F6B09F018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1ABEEE-EE62-4F4C-B77A-5DF91F8FD553}" type="pres">
      <dgm:prSet presAssocID="{895B2FE8-1D52-4206-B2FA-8F6B09F01823}" presName="tSp" presStyleCnt="0"/>
      <dgm:spPr/>
    </dgm:pt>
    <dgm:pt modelId="{D62A05A1-CA10-46CE-8EC2-F5D6347286B8}" type="pres">
      <dgm:prSet presAssocID="{895B2FE8-1D52-4206-B2FA-8F6B09F01823}" presName="bSp" presStyleCnt="0"/>
      <dgm:spPr/>
    </dgm:pt>
    <dgm:pt modelId="{26B32705-164C-40B9-A4E8-82839FF14969}" type="pres">
      <dgm:prSet presAssocID="{895B2FE8-1D52-4206-B2FA-8F6B09F01823}" presName="process" presStyleCnt="0"/>
      <dgm:spPr/>
    </dgm:pt>
    <dgm:pt modelId="{E784401F-46B6-4A44-940E-8C23B81CC07D}" type="pres">
      <dgm:prSet presAssocID="{FF6FF42B-576E-40AA-B7E1-75584816D590}" presName="composite1" presStyleCnt="0"/>
      <dgm:spPr/>
    </dgm:pt>
    <dgm:pt modelId="{475E8297-74DF-401B-B4B3-AE2157F4CC17}" type="pres">
      <dgm:prSet presAssocID="{FF6FF42B-576E-40AA-B7E1-75584816D590}" presName="dummyNode1" presStyleLbl="node1" presStyleIdx="0" presStyleCnt="4"/>
      <dgm:spPr/>
    </dgm:pt>
    <dgm:pt modelId="{2BC4BDB4-77F4-4770-96E5-EAE6F7A899A2}" type="pres">
      <dgm:prSet presAssocID="{FF6FF42B-576E-40AA-B7E1-75584816D590}" presName="childNode1" presStyleLbl="bgAcc1" presStyleIdx="0" presStyleCnt="4" custLinFactNeighborX="-257" custLinFactNeighborY="-9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A89998-0DB8-4ACD-BEE4-FAF8495EB2D8}" type="pres">
      <dgm:prSet presAssocID="{FF6FF42B-576E-40AA-B7E1-75584816D590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56EFF9-7ADD-46DC-AA87-7C5E6B52A1F1}" type="pres">
      <dgm:prSet presAssocID="{FF6FF42B-576E-40AA-B7E1-75584816D590}" presName="parentNode1" presStyleLbl="node1" presStyleIdx="0" presStyleCnt="4" custScaleY="15352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F6E816-5476-4CE2-99BD-55D2C7D94A48}" type="pres">
      <dgm:prSet presAssocID="{FF6FF42B-576E-40AA-B7E1-75584816D590}" presName="connSite1" presStyleCnt="0"/>
      <dgm:spPr/>
    </dgm:pt>
    <dgm:pt modelId="{FB560ACA-3ECE-4739-B39E-3D6BB4BF645A}" type="pres">
      <dgm:prSet presAssocID="{31B54816-AAFA-4B9D-BEE8-65EF810C85EB}" presName="Name9" presStyleLbl="sibTrans2D1" presStyleIdx="0" presStyleCnt="3" custLinFactNeighborX="-1169" custLinFactNeighborY="-1401"/>
      <dgm:spPr/>
      <dgm:t>
        <a:bodyPr/>
        <a:lstStyle/>
        <a:p>
          <a:endParaRPr lang="en-GB"/>
        </a:p>
      </dgm:t>
    </dgm:pt>
    <dgm:pt modelId="{469D7322-B89A-4E24-BA81-5D5F8B4D3D7D}" type="pres">
      <dgm:prSet presAssocID="{646F3E33-9C4A-44BC-9567-844DA8CDA5F4}" presName="composite2" presStyleCnt="0"/>
      <dgm:spPr/>
    </dgm:pt>
    <dgm:pt modelId="{79478293-4A58-4AAB-B168-1A670C6A70B0}" type="pres">
      <dgm:prSet presAssocID="{646F3E33-9C4A-44BC-9567-844DA8CDA5F4}" presName="dummyNode2" presStyleLbl="node1" presStyleIdx="0" presStyleCnt="4"/>
      <dgm:spPr/>
    </dgm:pt>
    <dgm:pt modelId="{8A188B82-6330-4243-8831-B240314120AF}" type="pres">
      <dgm:prSet presAssocID="{646F3E33-9C4A-44BC-9567-844DA8CDA5F4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67E18B-9BE0-4D54-A24E-398A53BE03C2}" type="pres">
      <dgm:prSet presAssocID="{646F3E33-9C4A-44BC-9567-844DA8CDA5F4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4E11AB-3D66-4D8B-ACE5-18E1BABEA67F}" type="pres">
      <dgm:prSet presAssocID="{646F3E33-9C4A-44BC-9567-844DA8CDA5F4}" presName="parentNode2" presStyleLbl="node1" presStyleIdx="1" presStyleCnt="4" custScaleX="130193" custScaleY="185765" custLinFactNeighborX="-1870" custLinFactNeighborY="-5368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A3A59A-2ACC-4452-B93A-4FF3FD1FCEA9}" type="pres">
      <dgm:prSet presAssocID="{646F3E33-9C4A-44BC-9567-844DA8CDA5F4}" presName="connSite2" presStyleCnt="0"/>
      <dgm:spPr/>
    </dgm:pt>
    <dgm:pt modelId="{1524FC2D-CDD5-460B-9DCD-A9E1EBD0A2F5}" type="pres">
      <dgm:prSet presAssocID="{D3F4A33F-3C77-48C9-8729-FBF7C8AD644D}" presName="Name18" presStyleLbl="sibTrans2D1" presStyleIdx="1" presStyleCnt="3"/>
      <dgm:spPr/>
      <dgm:t>
        <a:bodyPr/>
        <a:lstStyle/>
        <a:p>
          <a:endParaRPr lang="en-GB"/>
        </a:p>
      </dgm:t>
    </dgm:pt>
    <dgm:pt modelId="{9D474320-D760-415B-9137-385A5CA28C31}" type="pres">
      <dgm:prSet presAssocID="{AAF85621-4F73-4640-BB0B-7C3BDF909248}" presName="composite1" presStyleCnt="0"/>
      <dgm:spPr/>
    </dgm:pt>
    <dgm:pt modelId="{C9A3287E-F311-49B3-864A-B36D8448F74E}" type="pres">
      <dgm:prSet presAssocID="{AAF85621-4F73-4640-BB0B-7C3BDF909248}" presName="dummyNode1" presStyleLbl="node1" presStyleIdx="1" presStyleCnt="4"/>
      <dgm:spPr/>
    </dgm:pt>
    <dgm:pt modelId="{8DB83132-1D52-4547-B797-FF345C1C9C71}" type="pres">
      <dgm:prSet presAssocID="{AAF85621-4F73-4640-BB0B-7C3BDF909248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0259D-9DF3-42BB-92A2-85C9812E7289}" type="pres">
      <dgm:prSet presAssocID="{AAF85621-4F73-4640-BB0B-7C3BDF90924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4CADFA-B2DC-4B87-9027-1F2CED072741}" type="pres">
      <dgm:prSet presAssocID="{AAF85621-4F73-4640-BB0B-7C3BDF909248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3F99DD-38E4-4E10-9F60-E62F47C838CE}" type="pres">
      <dgm:prSet presAssocID="{AAF85621-4F73-4640-BB0B-7C3BDF909248}" presName="connSite1" presStyleCnt="0"/>
      <dgm:spPr/>
    </dgm:pt>
    <dgm:pt modelId="{15321E8C-CDA3-418E-9A5A-12915D3E095D}" type="pres">
      <dgm:prSet presAssocID="{59D41514-61E2-4354-ACE8-511F4F87ABF7}" presName="Name9" presStyleLbl="sibTrans2D1" presStyleIdx="2" presStyleCnt="3"/>
      <dgm:spPr/>
      <dgm:t>
        <a:bodyPr/>
        <a:lstStyle/>
        <a:p>
          <a:endParaRPr lang="en-GB"/>
        </a:p>
      </dgm:t>
    </dgm:pt>
    <dgm:pt modelId="{0D92F66D-31B8-4712-97E0-93D88EB8474A}" type="pres">
      <dgm:prSet presAssocID="{94231C4A-E180-4C9A-A926-5D993FD561F3}" presName="composite2" presStyleCnt="0"/>
      <dgm:spPr/>
    </dgm:pt>
    <dgm:pt modelId="{EA525F81-B0DF-4979-A3FB-624ABB26E21B}" type="pres">
      <dgm:prSet presAssocID="{94231C4A-E180-4C9A-A926-5D993FD561F3}" presName="dummyNode2" presStyleLbl="node1" presStyleIdx="2" presStyleCnt="4"/>
      <dgm:spPr/>
    </dgm:pt>
    <dgm:pt modelId="{DF6C0F4F-8B5D-40A6-AC9F-0A24A2CD6C07}" type="pres">
      <dgm:prSet presAssocID="{94231C4A-E180-4C9A-A926-5D993FD561F3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B0CEB2-6915-4470-8377-F4528DFEE9AA}" type="pres">
      <dgm:prSet presAssocID="{94231C4A-E180-4C9A-A926-5D993FD561F3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0FA73-24D2-4C09-B4C4-CB493D7D75A3}" type="pres">
      <dgm:prSet presAssocID="{94231C4A-E180-4C9A-A926-5D993FD561F3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8CF2FE-6824-44FB-8962-5B3A59CE9D51}" type="pres">
      <dgm:prSet presAssocID="{94231C4A-E180-4C9A-A926-5D993FD561F3}" presName="connSite2" presStyleCnt="0"/>
      <dgm:spPr/>
    </dgm:pt>
  </dgm:ptLst>
  <dgm:cxnLst>
    <dgm:cxn modelId="{707AAE7A-ED83-408F-BD25-FA811324D77E}" type="presOf" srcId="{34F4B516-21F5-440C-8C2C-9F1E1623F81B}" destId="{F967E18B-9BE0-4D54-A24E-398A53BE03C2}" srcOrd="1" destOrd="3" presId="urn:microsoft.com/office/officeart/2005/8/layout/hProcess4"/>
    <dgm:cxn modelId="{9CD68DCE-8A50-4432-92D1-6C9F5914F84A}" type="presOf" srcId="{BD2C3855-878F-4BD9-A194-DDFA739809B8}" destId="{8A188B82-6330-4243-8831-B240314120AF}" srcOrd="0" destOrd="0" presId="urn:microsoft.com/office/officeart/2005/8/layout/hProcess4"/>
    <dgm:cxn modelId="{8DFB56D1-84F9-4A1E-BF7F-538C565507B7}" type="presOf" srcId="{D59E8A89-E93E-45FF-9A8E-2B121C69E698}" destId="{33B0259D-9DF3-42BB-92A2-85C9812E7289}" srcOrd="1" destOrd="1" presId="urn:microsoft.com/office/officeart/2005/8/layout/hProcess4"/>
    <dgm:cxn modelId="{E590C260-BA36-4474-8D44-07315810C632}" srcId="{646F3E33-9C4A-44BC-9567-844DA8CDA5F4}" destId="{68E95829-8853-4F5F-84A5-5FE29929E4C8}" srcOrd="4" destOrd="0" parTransId="{AE3B7270-0F96-48FC-95EA-8F4B0BCA707F}" sibTransId="{4FCEB2F1-BF1E-45FB-837A-F52A1B9D3683}"/>
    <dgm:cxn modelId="{7A644C00-6E36-4D11-8FBE-0ED08C29A2E5}" srcId="{895B2FE8-1D52-4206-B2FA-8F6B09F01823}" destId="{AAF85621-4F73-4640-BB0B-7C3BDF909248}" srcOrd="2" destOrd="0" parTransId="{C63F386F-4DEF-4653-BE7F-1D5B00D9F2F4}" sibTransId="{59D41514-61E2-4354-ACE8-511F4F87ABF7}"/>
    <dgm:cxn modelId="{4CC21E4F-76F6-4469-8F66-9CFAA9D03BA9}" srcId="{94231C4A-E180-4C9A-A926-5D993FD561F3}" destId="{BC604A1D-152C-4595-83D5-BACD0BDD6DE7}" srcOrd="2" destOrd="0" parTransId="{CC9ADFFE-9499-4FA1-ADE9-D3759CC93679}" sibTransId="{3863D431-728F-46EC-BAA6-6336307243E6}"/>
    <dgm:cxn modelId="{06328883-51CE-40E7-AD48-D67548A07081}" type="presOf" srcId="{D3F4A33F-3C77-48C9-8729-FBF7C8AD644D}" destId="{1524FC2D-CDD5-460B-9DCD-A9E1EBD0A2F5}" srcOrd="0" destOrd="0" presId="urn:microsoft.com/office/officeart/2005/8/layout/hProcess4"/>
    <dgm:cxn modelId="{7F310FC8-F476-4BC4-885F-375473EAD205}" srcId="{646F3E33-9C4A-44BC-9567-844DA8CDA5F4}" destId="{34F4B516-21F5-440C-8C2C-9F1E1623F81B}" srcOrd="3" destOrd="0" parTransId="{530317BA-1639-4BFB-B298-CECDD3C0231D}" sibTransId="{0039DEA8-162A-4B61-A620-C5AB8C6129DE}"/>
    <dgm:cxn modelId="{B6E35330-8B65-4CD2-B53B-104C7F244C4A}" srcId="{646F3E33-9C4A-44BC-9567-844DA8CDA5F4}" destId="{BD2C3855-878F-4BD9-A194-DDFA739809B8}" srcOrd="0" destOrd="0" parTransId="{1C25D8AE-4CEE-450B-9729-A82CCE94D5A9}" sibTransId="{FEB352D1-40E3-47E1-9027-BD3C3B06B1B5}"/>
    <dgm:cxn modelId="{21C84106-1FC6-401E-BD83-22B36D7E511C}" type="presOf" srcId="{E28B3F01-BB31-4E1A-8ADD-DD71CC8CAFCB}" destId="{2BC4BDB4-77F4-4770-96E5-EAE6F7A899A2}" srcOrd="0" destOrd="0" presId="urn:microsoft.com/office/officeart/2005/8/layout/hProcess4"/>
    <dgm:cxn modelId="{02DA05C3-ABFA-4575-8ECD-F16FCFECE12C}" type="presOf" srcId="{68E95829-8853-4F5F-84A5-5FE29929E4C8}" destId="{F967E18B-9BE0-4D54-A24E-398A53BE03C2}" srcOrd="1" destOrd="4" presId="urn:microsoft.com/office/officeart/2005/8/layout/hProcess4"/>
    <dgm:cxn modelId="{84B7E497-325D-4CD8-A73F-86E48AE6453C}" type="presOf" srcId="{C896C416-3FFF-4606-BF0C-6497BDC85156}" destId="{4AB0CEB2-6915-4470-8377-F4528DFEE9AA}" srcOrd="1" destOrd="1" presId="urn:microsoft.com/office/officeart/2005/8/layout/hProcess4"/>
    <dgm:cxn modelId="{4C9E8439-B098-44ED-B53A-CD8391060975}" type="presOf" srcId="{BE7EC45A-CF50-453D-BD66-1B19755DBA2A}" destId="{8DB83132-1D52-4547-B797-FF345C1C9C71}" srcOrd="0" destOrd="2" presId="urn:microsoft.com/office/officeart/2005/8/layout/hProcess4"/>
    <dgm:cxn modelId="{5A437745-03CD-4747-9B9A-96DB37B6A194}" type="presOf" srcId="{646F3E33-9C4A-44BC-9567-844DA8CDA5F4}" destId="{944E11AB-3D66-4D8B-ACE5-18E1BABEA67F}" srcOrd="0" destOrd="0" presId="urn:microsoft.com/office/officeart/2005/8/layout/hProcess4"/>
    <dgm:cxn modelId="{D879CD39-7E8E-4534-A534-003F8E4068F7}" type="presOf" srcId="{C896C416-3FFF-4606-BF0C-6497BDC85156}" destId="{DF6C0F4F-8B5D-40A6-AC9F-0A24A2CD6C07}" srcOrd="0" destOrd="1" presId="urn:microsoft.com/office/officeart/2005/8/layout/hProcess4"/>
    <dgm:cxn modelId="{1C29572A-6A6D-4B69-9E5F-D4CC268DEFDF}" srcId="{FF6FF42B-576E-40AA-B7E1-75584816D590}" destId="{E28B3F01-BB31-4E1A-8ADD-DD71CC8CAFCB}" srcOrd="0" destOrd="0" parTransId="{02858D71-6EA5-489F-BF4E-E3DB5A869367}" sibTransId="{5BCB4C2A-C4C1-4A65-8D56-345A4DBF4D4D}"/>
    <dgm:cxn modelId="{B92EE5B3-4475-47E9-8532-D52255628815}" type="presOf" srcId="{31B54816-AAFA-4B9D-BEE8-65EF810C85EB}" destId="{FB560ACA-3ECE-4739-B39E-3D6BB4BF645A}" srcOrd="0" destOrd="0" presId="urn:microsoft.com/office/officeart/2005/8/layout/hProcess4"/>
    <dgm:cxn modelId="{8C13A5D0-1EA0-476C-9C50-7C6A207838FC}" srcId="{AAF85621-4F73-4640-BB0B-7C3BDF909248}" destId="{E7A0F33D-D114-46ED-AFEC-F6080AF612FB}" srcOrd="3" destOrd="0" parTransId="{9F426E01-4CA8-4EE0-8ED4-D8EFE93A08CE}" sibTransId="{D0C7554A-8EEC-4E41-8C90-CD530F101055}"/>
    <dgm:cxn modelId="{C0263FD2-6288-4743-981A-5AF3A1F37BE0}" type="presOf" srcId="{25E1EE11-4F48-4AE9-944F-1848EC5A66AE}" destId="{06A89998-0DB8-4ACD-BEE4-FAF8495EB2D8}" srcOrd="1" destOrd="1" presId="urn:microsoft.com/office/officeart/2005/8/layout/hProcess4"/>
    <dgm:cxn modelId="{CD5FBA76-6271-43E2-BCE0-7FD256CC3428}" type="presOf" srcId="{BE7EC45A-CF50-453D-BD66-1B19755DBA2A}" destId="{33B0259D-9DF3-42BB-92A2-85C9812E7289}" srcOrd="1" destOrd="2" presId="urn:microsoft.com/office/officeart/2005/8/layout/hProcess4"/>
    <dgm:cxn modelId="{B851165B-519F-459B-ADAB-45804AA4CF7B}" type="presOf" srcId="{E755ED2F-E2E8-463A-93D5-24A57DA725D1}" destId="{33B0259D-9DF3-42BB-92A2-85C9812E7289}" srcOrd="1" destOrd="0" presId="urn:microsoft.com/office/officeart/2005/8/layout/hProcess4"/>
    <dgm:cxn modelId="{017D1C34-9F1D-40CC-AE47-1924EE21050B}" type="presOf" srcId="{34F4B516-21F5-440C-8C2C-9F1E1623F81B}" destId="{8A188B82-6330-4243-8831-B240314120AF}" srcOrd="0" destOrd="3" presId="urn:microsoft.com/office/officeart/2005/8/layout/hProcess4"/>
    <dgm:cxn modelId="{6834DDE9-DFF1-48A9-BA1C-CDE33659351D}" type="presOf" srcId="{AAF85621-4F73-4640-BB0B-7C3BDF909248}" destId="{704CADFA-B2DC-4B87-9027-1F2CED072741}" srcOrd="0" destOrd="0" presId="urn:microsoft.com/office/officeart/2005/8/layout/hProcess4"/>
    <dgm:cxn modelId="{6E2493AD-63DC-4C7F-A870-06C1BB95E071}" type="presOf" srcId="{D59E8A89-E93E-45FF-9A8E-2B121C69E698}" destId="{8DB83132-1D52-4547-B797-FF345C1C9C71}" srcOrd="0" destOrd="1" presId="urn:microsoft.com/office/officeart/2005/8/layout/hProcess4"/>
    <dgm:cxn modelId="{E1F3EAD8-144A-433B-B04F-6C1DA7A5B4A8}" type="presOf" srcId="{FF6FF42B-576E-40AA-B7E1-75584816D590}" destId="{A956EFF9-7ADD-46DC-AA87-7C5E6B52A1F1}" srcOrd="0" destOrd="0" presId="urn:microsoft.com/office/officeart/2005/8/layout/hProcess4"/>
    <dgm:cxn modelId="{EF71A7E1-387E-4A91-BACF-83E7F6A70D47}" srcId="{94231C4A-E180-4C9A-A926-5D993FD561F3}" destId="{C896C416-3FFF-4606-BF0C-6497BDC85156}" srcOrd="1" destOrd="0" parTransId="{582B3A75-AAE0-4EA3-B1F9-3952369CEF51}" sibTransId="{5335F867-FB7D-4C57-8A10-E3FE3A71B6FC}"/>
    <dgm:cxn modelId="{36AA6974-99FD-4643-A5B0-7EC59A6DBBA0}" srcId="{895B2FE8-1D52-4206-B2FA-8F6B09F01823}" destId="{FF6FF42B-576E-40AA-B7E1-75584816D590}" srcOrd="0" destOrd="0" parTransId="{D2DFE111-E2AD-423C-83E9-40CE215198FC}" sibTransId="{31B54816-AAFA-4B9D-BEE8-65EF810C85EB}"/>
    <dgm:cxn modelId="{BB505E72-7A4B-43AA-87C4-307B23973DFF}" type="presOf" srcId="{543629E8-2D80-44EE-B076-88C9F7126877}" destId="{F967E18B-9BE0-4D54-A24E-398A53BE03C2}" srcOrd="1" destOrd="2" presId="urn:microsoft.com/office/officeart/2005/8/layout/hProcess4"/>
    <dgm:cxn modelId="{5F9F6A69-5A55-412C-9684-A5D479D5A0E2}" srcId="{646F3E33-9C4A-44BC-9567-844DA8CDA5F4}" destId="{543629E8-2D80-44EE-B076-88C9F7126877}" srcOrd="2" destOrd="0" parTransId="{7B538F8F-3D17-4112-B490-AED7E46A3E2B}" sibTransId="{A6088F88-23EC-43A7-85B7-E848580AF33E}"/>
    <dgm:cxn modelId="{99B7C74D-B0C8-444E-87B6-ECC3E7CE9B2E}" type="presOf" srcId="{5BF96FFF-A84B-4159-B14D-DBCDA3D89552}" destId="{4AB0CEB2-6915-4470-8377-F4528DFEE9AA}" srcOrd="1" destOrd="3" presId="urn:microsoft.com/office/officeart/2005/8/layout/hProcess4"/>
    <dgm:cxn modelId="{33F8466A-AA5B-4978-A303-FF25BFF052EA}" srcId="{646F3E33-9C4A-44BC-9567-844DA8CDA5F4}" destId="{EDDDA560-CF13-4B9E-AB24-20A7DE2DB01A}" srcOrd="1" destOrd="0" parTransId="{BCBDC9F2-3F91-409F-A7AC-55A3E79729EA}" sibTransId="{161AD81A-7C4D-40B1-AC35-01520544069B}"/>
    <dgm:cxn modelId="{332384DB-EEF6-4C54-B34A-B13EFB9706C5}" type="presOf" srcId="{94231C4A-E180-4C9A-A926-5D993FD561F3}" destId="{67B0FA73-24D2-4C09-B4C4-CB493D7D75A3}" srcOrd="0" destOrd="0" presId="urn:microsoft.com/office/officeart/2005/8/layout/hProcess4"/>
    <dgm:cxn modelId="{424E33DA-F8AC-4B72-86E7-60308D15EF96}" srcId="{94231C4A-E180-4C9A-A926-5D993FD561F3}" destId="{5BF96FFF-A84B-4159-B14D-DBCDA3D89552}" srcOrd="3" destOrd="0" parTransId="{58EDF622-58BC-43A4-A503-7BBE714ED72E}" sibTransId="{BE79FE64-9177-4C6B-8C94-4983314A1E1A}"/>
    <dgm:cxn modelId="{EF991044-5241-4B0F-89FE-2C6FE5B17C05}" srcId="{AAF85621-4F73-4640-BB0B-7C3BDF909248}" destId="{BE7EC45A-CF50-453D-BD66-1B19755DBA2A}" srcOrd="2" destOrd="0" parTransId="{3B49665E-13F8-473E-9B65-49108F710757}" sibTransId="{A965309A-BB33-48AA-8E3E-5511EC4EC0C4}"/>
    <dgm:cxn modelId="{1EE0BD8D-F96B-4828-9D62-881C42A32681}" type="presOf" srcId="{E7A0F33D-D114-46ED-AFEC-F6080AF612FB}" destId="{33B0259D-9DF3-42BB-92A2-85C9812E7289}" srcOrd="1" destOrd="3" presId="urn:microsoft.com/office/officeart/2005/8/layout/hProcess4"/>
    <dgm:cxn modelId="{C20C3D65-38C5-442C-81EF-1662A4CA7113}" type="presOf" srcId="{E755ED2F-E2E8-463A-93D5-24A57DA725D1}" destId="{8DB83132-1D52-4547-B797-FF345C1C9C71}" srcOrd="0" destOrd="0" presId="urn:microsoft.com/office/officeart/2005/8/layout/hProcess4"/>
    <dgm:cxn modelId="{8EBE1545-6C3E-4F4A-94B6-6E3E00FD2D27}" srcId="{895B2FE8-1D52-4206-B2FA-8F6B09F01823}" destId="{94231C4A-E180-4C9A-A926-5D993FD561F3}" srcOrd="3" destOrd="0" parTransId="{B3BE8C8D-3161-4B0C-B077-9CC9598DA2B0}" sibTransId="{54416965-0694-4502-B8F6-4B312EDEC633}"/>
    <dgm:cxn modelId="{C4C2C52C-ECAF-42F4-A998-F8D0DC51D074}" srcId="{FF6FF42B-576E-40AA-B7E1-75584816D590}" destId="{25E1EE11-4F48-4AE9-944F-1848EC5A66AE}" srcOrd="1" destOrd="0" parTransId="{BE0E5C3E-3C77-48B1-8AF0-FE94497B2B6B}" sibTransId="{F5AC3A5C-1877-4918-B45F-81B4F529FF1A}"/>
    <dgm:cxn modelId="{701515CA-F34D-4965-95ED-D29115474CC5}" type="presOf" srcId="{543629E8-2D80-44EE-B076-88C9F7126877}" destId="{8A188B82-6330-4243-8831-B240314120AF}" srcOrd="0" destOrd="2" presId="urn:microsoft.com/office/officeart/2005/8/layout/hProcess4"/>
    <dgm:cxn modelId="{2B3CA0E3-372A-4A1E-B3BF-03C02CF5AE61}" type="presOf" srcId="{25E1EE11-4F48-4AE9-944F-1848EC5A66AE}" destId="{2BC4BDB4-77F4-4770-96E5-EAE6F7A899A2}" srcOrd="0" destOrd="1" presId="urn:microsoft.com/office/officeart/2005/8/layout/hProcess4"/>
    <dgm:cxn modelId="{B3CB4316-8587-483A-8575-B805054A8852}" srcId="{AAF85621-4F73-4640-BB0B-7C3BDF909248}" destId="{E755ED2F-E2E8-463A-93D5-24A57DA725D1}" srcOrd="0" destOrd="0" parTransId="{ABB96FBF-5E1A-4018-8F08-24F6BBA820E0}" sibTransId="{6A81AB99-8BEC-4413-9FD2-D99969EF8021}"/>
    <dgm:cxn modelId="{247EAB00-48AE-4CB5-AEDE-99F412A33E62}" type="presOf" srcId="{BD2C3855-878F-4BD9-A194-DDFA739809B8}" destId="{F967E18B-9BE0-4D54-A24E-398A53BE03C2}" srcOrd="1" destOrd="0" presId="urn:microsoft.com/office/officeart/2005/8/layout/hProcess4"/>
    <dgm:cxn modelId="{2126A199-CDDE-45B8-81EA-571E2FDB92D5}" srcId="{94231C4A-E180-4C9A-A926-5D993FD561F3}" destId="{D990A484-4817-44DB-B6A5-79D4F3D35DD3}" srcOrd="0" destOrd="0" parTransId="{F0A944ED-1A53-4EEB-A57B-F473ADF92048}" sibTransId="{EDDC9652-5419-4A8E-9B7C-7CD694B383FF}"/>
    <dgm:cxn modelId="{D6C28CBE-07AE-44F7-867A-CC735139B059}" type="presOf" srcId="{D990A484-4817-44DB-B6A5-79D4F3D35DD3}" destId="{DF6C0F4F-8B5D-40A6-AC9F-0A24A2CD6C07}" srcOrd="0" destOrd="0" presId="urn:microsoft.com/office/officeart/2005/8/layout/hProcess4"/>
    <dgm:cxn modelId="{6F4021EE-D157-44C0-9CE7-555F97E8EECE}" type="presOf" srcId="{895B2FE8-1D52-4206-B2FA-8F6B09F01823}" destId="{154EC1D3-ECFA-4CDE-951C-875BBD834296}" srcOrd="0" destOrd="0" presId="urn:microsoft.com/office/officeart/2005/8/layout/hProcess4"/>
    <dgm:cxn modelId="{6F894188-DEE5-498B-8361-9F5AA460A7D5}" type="presOf" srcId="{59D41514-61E2-4354-ACE8-511F4F87ABF7}" destId="{15321E8C-CDA3-418E-9A5A-12915D3E095D}" srcOrd="0" destOrd="0" presId="urn:microsoft.com/office/officeart/2005/8/layout/hProcess4"/>
    <dgm:cxn modelId="{12AB31D9-7A19-49C0-B3F6-BBE10DBFF959}" srcId="{AAF85621-4F73-4640-BB0B-7C3BDF909248}" destId="{D59E8A89-E93E-45FF-9A8E-2B121C69E698}" srcOrd="1" destOrd="0" parTransId="{43093A1E-5342-4979-BF20-9CA07085D02E}" sibTransId="{FB6B47DB-7B77-42BE-8D15-9AEB5B93AB10}"/>
    <dgm:cxn modelId="{32BB458B-883F-469E-900D-DFE6C6667826}" type="presOf" srcId="{D990A484-4817-44DB-B6A5-79D4F3D35DD3}" destId="{4AB0CEB2-6915-4470-8377-F4528DFEE9AA}" srcOrd="1" destOrd="0" presId="urn:microsoft.com/office/officeart/2005/8/layout/hProcess4"/>
    <dgm:cxn modelId="{86BE5199-69C8-48B1-AD6E-C13524CA10AF}" type="presOf" srcId="{5BF96FFF-A84B-4159-B14D-DBCDA3D89552}" destId="{DF6C0F4F-8B5D-40A6-AC9F-0A24A2CD6C07}" srcOrd="0" destOrd="3" presId="urn:microsoft.com/office/officeart/2005/8/layout/hProcess4"/>
    <dgm:cxn modelId="{EBD136A5-7C3C-4D5A-A89E-324370920411}" type="presOf" srcId="{E28B3F01-BB31-4E1A-8ADD-DD71CC8CAFCB}" destId="{06A89998-0DB8-4ACD-BEE4-FAF8495EB2D8}" srcOrd="1" destOrd="0" presId="urn:microsoft.com/office/officeart/2005/8/layout/hProcess4"/>
    <dgm:cxn modelId="{58173495-8318-4977-B68C-C0BB9F15E2A3}" type="presOf" srcId="{BC604A1D-152C-4595-83D5-BACD0BDD6DE7}" destId="{4AB0CEB2-6915-4470-8377-F4528DFEE9AA}" srcOrd="1" destOrd="2" presId="urn:microsoft.com/office/officeart/2005/8/layout/hProcess4"/>
    <dgm:cxn modelId="{5775D4F1-7975-4AF7-B3E9-4829B28BFA81}" type="presOf" srcId="{BC604A1D-152C-4595-83D5-BACD0BDD6DE7}" destId="{DF6C0F4F-8B5D-40A6-AC9F-0A24A2CD6C07}" srcOrd="0" destOrd="2" presId="urn:microsoft.com/office/officeart/2005/8/layout/hProcess4"/>
    <dgm:cxn modelId="{ECC3B842-98EA-494F-8065-51F9372F66F9}" type="presOf" srcId="{EDDDA560-CF13-4B9E-AB24-20A7DE2DB01A}" destId="{F967E18B-9BE0-4D54-A24E-398A53BE03C2}" srcOrd="1" destOrd="1" presId="urn:microsoft.com/office/officeart/2005/8/layout/hProcess4"/>
    <dgm:cxn modelId="{CCD72992-D2E4-4132-87A9-22C51DDE8CB3}" srcId="{895B2FE8-1D52-4206-B2FA-8F6B09F01823}" destId="{646F3E33-9C4A-44BC-9567-844DA8CDA5F4}" srcOrd="1" destOrd="0" parTransId="{DDA58898-5868-4794-8955-73A18B9E436E}" sibTransId="{D3F4A33F-3C77-48C9-8729-FBF7C8AD644D}"/>
    <dgm:cxn modelId="{C3DAF631-27E4-469F-B8DE-42B54202EC91}" type="presOf" srcId="{68E95829-8853-4F5F-84A5-5FE29929E4C8}" destId="{8A188B82-6330-4243-8831-B240314120AF}" srcOrd="0" destOrd="4" presId="urn:microsoft.com/office/officeart/2005/8/layout/hProcess4"/>
    <dgm:cxn modelId="{F3066055-C671-46EB-BA58-75D2A6EC6706}" type="presOf" srcId="{E7A0F33D-D114-46ED-AFEC-F6080AF612FB}" destId="{8DB83132-1D52-4547-B797-FF345C1C9C71}" srcOrd="0" destOrd="3" presId="urn:microsoft.com/office/officeart/2005/8/layout/hProcess4"/>
    <dgm:cxn modelId="{FEAC0E7C-CF93-4FD3-9327-2BC42F47EACF}" type="presOf" srcId="{EDDDA560-CF13-4B9E-AB24-20A7DE2DB01A}" destId="{8A188B82-6330-4243-8831-B240314120AF}" srcOrd="0" destOrd="1" presId="urn:microsoft.com/office/officeart/2005/8/layout/hProcess4"/>
    <dgm:cxn modelId="{39AC0854-2213-416F-BA02-80A1686AD89E}" type="presParOf" srcId="{154EC1D3-ECFA-4CDE-951C-875BBD834296}" destId="{E11ABEEE-EE62-4F4C-B77A-5DF91F8FD553}" srcOrd="0" destOrd="0" presId="urn:microsoft.com/office/officeart/2005/8/layout/hProcess4"/>
    <dgm:cxn modelId="{8ECEB352-88CA-4282-9BE7-BB4CA774E901}" type="presParOf" srcId="{154EC1D3-ECFA-4CDE-951C-875BBD834296}" destId="{D62A05A1-CA10-46CE-8EC2-F5D6347286B8}" srcOrd="1" destOrd="0" presId="urn:microsoft.com/office/officeart/2005/8/layout/hProcess4"/>
    <dgm:cxn modelId="{77421313-566A-4632-8CDB-E696B5BBE8B4}" type="presParOf" srcId="{154EC1D3-ECFA-4CDE-951C-875BBD834296}" destId="{26B32705-164C-40B9-A4E8-82839FF14969}" srcOrd="2" destOrd="0" presId="urn:microsoft.com/office/officeart/2005/8/layout/hProcess4"/>
    <dgm:cxn modelId="{9F660B5F-3CEF-4CC6-A836-BA7AAD8EFA9D}" type="presParOf" srcId="{26B32705-164C-40B9-A4E8-82839FF14969}" destId="{E784401F-46B6-4A44-940E-8C23B81CC07D}" srcOrd="0" destOrd="0" presId="urn:microsoft.com/office/officeart/2005/8/layout/hProcess4"/>
    <dgm:cxn modelId="{8F553CA6-235F-4F2D-9052-0AF98E172A39}" type="presParOf" srcId="{E784401F-46B6-4A44-940E-8C23B81CC07D}" destId="{475E8297-74DF-401B-B4B3-AE2157F4CC17}" srcOrd="0" destOrd="0" presId="urn:microsoft.com/office/officeart/2005/8/layout/hProcess4"/>
    <dgm:cxn modelId="{18A6DEC7-7FA1-4DFD-BA9D-F8CF98EFBB6B}" type="presParOf" srcId="{E784401F-46B6-4A44-940E-8C23B81CC07D}" destId="{2BC4BDB4-77F4-4770-96E5-EAE6F7A899A2}" srcOrd="1" destOrd="0" presId="urn:microsoft.com/office/officeart/2005/8/layout/hProcess4"/>
    <dgm:cxn modelId="{549E02EE-CA7C-44ED-84FC-938D91C5E376}" type="presParOf" srcId="{E784401F-46B6-4A44-940E-8C23B81CC07D}" destId="{06A89998-0DB8-4ACD-BEE4-FAF8495EB2D8}" srcOrd="2" destOrd="0" presId="urn:microsoft.com/office/officeart/2005/8/layout/hProcess4"/>
    <dgm:cxn modelId="{EE66F25B-8B79-4464-9F7F-8FA25649CC62}" type="presParOf" srcId="{E784401F-46B6-4A44-940E-8C23B81CC07D}" destId="{A956EFF9-7ADD-46DC-AA87-7C5E6B52A1F1}" srcOrd="3" destOrd="0" presId="urn:microsoft.com/office/officeart/2005/8/layout/hProcess4"/>
    <dgm:cxn modelId="{A447D854-A426-44C6-8559-A3D5B4339BA0}" type="presParOf" srcId="{E784401F-46B6-4A44-940E-8C23B81CC07D}" destId="{0EF6E816-5476-4CE2-99BD-55D2C7D94A48}" srcOrd="4" destOrd="0" presId="urn:microsoft.com/office/officeart/2005/8/layout/hProcess4"/>
    <dgm:cxn modelId="{1292609C-ED82-45FD-96F4-6795D11B237F}" type="presParOf" srcId="{26B32705-164C-40B9-A4E8-82839FF14969}" destId="{FB560ACA-3ECE-4739-B39E-3D6BB4BF645A}" srcOrd="1" destOrd="0" presId="urn:microsoft.com/office/officeart/2005/8/layout/hProcess4"/>
    <dgm:cxn modelId="{0AD90643-DEC3-45AD-9B92-979FDA57A748}" type="presParOf" srcId="{26B32705-164C-40B9-A4E8-82839FF14969}" destId="{469D7322-B89A-4E24-BA81-5D5F8B4D3D7D}" srcOrd="2" destOrd="0" presId="urn:microsoft.com/office/officeart/2005/8/layout/hProcess4"/>
    <dgm:cxn modelId="{A543A217-D699-443C-9A9E-3B14F3340DF0}" type="presParOf" srcId="{469D7322-B89A-4E24-BA81-5D5F8B4D3D7D}" destId="{79478293-4A58-4AAB-B168-1A670C6A70B0}" srcOrd="0" destOrd="0" presId="urn:microsoft.com/office/officeart/2005/8/layout/hProcess4"/>
    <dgm:cxn modelId="{1706CB8B-8F2E-4258-B86D-E4F948853A05}" type="presParOf" srcId="{469D7322-B89A-4E24-BA81-5D5F8B4D3D7D}" destId="{8A188B82-6330-4243-8831-B240314120AF}" srcOrd="1" destOrd="0" presId="urn:microsoft.com/office/officeart/2005/8/layout/hProcess4"/>
    <dgm:cxn modelId="{E38B4D8C-B959-460A-A7C9-2C86BFAB3C22}" type="presParOf" srcId="{469D7322-B89A-4E24-BA81-5D5F8B4D3D7D}" destId="{F967E18B-9BE0-4D54-A24E-398A53BE03C2}" srcOrd="2" destOrd="0" presId="urn:microsoft.com/office/officeart/2005/8/layout/hProcess4"/>
    <dgm:cxn modelId="{108004C1-32CD-4671-9E48-232A5E87A8B1}" type="presParOf" srcId="{469D7322-B89A-4E24-BA81-5D5F8B4D3D7D}" destId="{944E11AB-3D66-4D8B-ACE5-18E1BABEA67F}" srcOrd="3" destOrd="0" presId="urn:microsoft.com/office/officeart/2005/8/layout/hProcess4"/>
    <dgm:cxn modelId="{5339923A-B30E-438C-9A75-D3C5D8AF94A7}" type="presParOf" srcId="{469D7322-B89A-4E24-BA81-5D5F8B4D3D7D}" destId="{38A3A59A-2ACC-4452-B93A-4FF3FD1FCEA9}" srcOrd="4" destOrd="0" presId="urn:microsoft.com/office/officeart/2005/8/layout/hProcess4"/>
    <dgm:cxn modelId="{65AE8A4D-8002-4AD0-A524-E0B4A3EDCDA3}" type="presParOf" srcId="{26B32705-164C-40B9-A4E8-82839FF14969}" destId="{1524FC2D-CDD5-460B-9DCD-A9E1EBD0A2F5}" srcOrd="3" destOrd="0" presId="urn:microsoft.com/office/officeart/2005/8/layout/hProcess4"/>
    <dgm:cxn modelId="{E00939E1-E0AA-456F-B7DE-7C199BFBBA22}" type="presParOf" srcId="{26B32705-164C-40B9-A4E8-82839FF14969}" destId="{9D474320-D760-415B-9137-385A5CA28C31}" srcOrd="4" destOrd="0" presId="urn:microsoft.com/office/officeart/2005/8/layout/hProcess4"/>
    <dgm:cxn modelId="{D02564E4-57C0-492E-AF7D-A12B4464C5DB}" type="presParOf" srcId="{9D474320-D760-415B-9137-385A5CA28C31}" destId="{C9A3287E-F311-49B3-864A-B36D8448F74E}" srcOrd="0" destOrd="0" presId="urn:microsoft.com/office/officeart/2005/8/layout/hProcess4"/>
    <dgm:cxn modelId="{E61D07E3-EA7F-441A-9E70-A939ED8C20B2}" type="presParOf" srcId="{9D474320-D760-415B-9137-385A5CA28C31}" destId="{8DB83132-1D52-4547-B797-FF345C1C9C71}" srcOrd="1" destOrd="0" presId="urn:microsoft.com/office/officeart/2005/8/layout/hProcess4"/>
    <dgm:cxn modelId="{3D234C47-8A54-4C12-8230-12107ED72853}" type="presParOf" srcId="{9D474320-D760-415B-9137-385A5CA28C31}" destId="{33B0259D-9DF3-42BB-92A2-85C9812E7289}" srcOrd="2" destOrd="0" presId="urn:microsoft.com/office/officeart/2005/8/layout/hProcess4"/>
    <dgm:cxn modelId="{2E831E4B-9405-44C0-97B9-0CEDDFCFAEBB}" type="presParOf" srcId="{9D474320-D760-415B-9137-385A5CA28C31}" destId="{704CADFA-B2DC-4B87-9027-1F2CED072741}" srcOrd="3" destOrd="0" presId="urn:microsoft.com/office/officeart/2005/8/layout/hProcess4"/>
    <dgm:cxn modelId="{B9E63DBC-6622-4DE2-A347-A87A4E59FD5F}" type="presParOf" srcId="{9D474320-D760-415B-9137-385A5CA28C31}" destId="{0C3F99DD-38E4-4E10-9F60-E62F47C838CE}" srcOrd="4" destOrd="0" presId="urn:microsoft.com/office/officeart/2005/8/layout/hProcess4"/>
    <dgm:cxn modelId="{E6492B12-97CD-4726-BA8F-B056D24A40B4}" type="presParOf" srcId="{26B32705-164C-40B9-A4E8-82839FF14969}" destId="{15321E8C-CDA3-418E-9A5A-12915D3E095D}" srcOrd="5" destOrd="0" presId="urn:microsoft.com/office/officeart/2005/8/layout/hProcess4"/>
    <dgm:cxn modelId="{60187B92-9930-4527-BEC8-8BED5E4D16FC}" type="presParOf" srcId="{26B32705-164C-40B9-A4E8-82839FF14969}" destId="{0D92F66D-31B8-4712-97E0-93D88EB8474A}" srcOrd="6" destOrd="0" presId="urn:microsoft.com/office/officeart/2005/8/layout/hProcess4"/>
    <dgm:cxn modelId="{833AC4CA-D21E-49F2-8617-74DEF21C6A1A}" type="presParOf" srcId="{0D92F66D-31B8-4712-97E0-93D88EB8474A}" destId="{EA525F81-B0DF-4979-A3FB-624ABB26E21B}" srcOrd="0" destOrd="0" presId="urn:microsoft.com/office/officeart/2005/8/layout/hProcess4"/>
    <dgm:cxn modelId="{6670911D-34AA-48C9-86EE-FAD54ECEEF94}" type="presParOf" srcId="{0D92F66D-31B8-4712-97E0-93D88EB8474A}" destId="{DF6C0F4F-8B5D-40A6-AC9F-0A24A2CD6C07}" srcOrd="1" destOrd="0" presId="urn:microsoft.com/office/officeart/2005/8/layout/hProcess4"/>
    <dgm:cxn modelId="{6EA97A76-1837-4C12-AF03-EAEA0927ED8B}" type="presParOf" srcId="{0D92F66D-31B8-4712-97E0-93D88EB8474A}" destId="{4AB0CEB2-6915-4470-8377-F4528DFEE9AA}" srcOrd="2" destOrd="0" presId="urn:microsoft.com/office/officeart/2005/8/layout/hProcess4"/>
    <dgm:cxn modelId="{8C193F22-33E5-4D2B-99D3-9FE23305046D}" type="presParOf" srcId="{0D92F66D-31B8-4712-97E0-93D88EB8474A}" destId="{67B0FA73-24D2-4C09-B4C4-CB493D7D75A3}" srcOrd="3" destOrd="0" presId="urn:microsoft.com/office/officeart/2005/8/layout/hProcess4"/>
    <dgm:cxn modelId="{02635023-3FB2-4DB0-9757-583BEF0A1E09}" type="presParOf" srcId="{0D92F66D-31B8-4712-97E0-93D88EB8474A}" destId="{EE8CF2FE-6824-44FB-8962-5B3A59CE9D5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57A9C-CABD-4096-8EB7-4A82BBEF4AB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C5B060-8326-4162-9E2F-231FDC78E9D8}">
      <dgm:prSet custT="1"/>
      <dgm:spPr/>
      <dgm:t>
        <a:bodyPr/>
        <a:lstStyle/>
        <a:p>
          <a:pPr rtl="0"/>
          <a:r>
            <a:rPr lang="en-GB" sz="1200" b="0" dirty="0" smtClean="0">
              <a:solidFill>
                <a:schemeClr val="accent2">
                  <a:lumMod val="50000"/>
                </a:schemeClr>
              </a:solidFill>
            </a:rPr>
            <a:t>Continue as now, with enhanced analytical plan to identify predictors of variation in outcomes</a:t>
          </a:r>
          <a:endParaRPr lang="en-GB" sz="1200" b="0" dirty="0">
            <a:solidFill>
              <a:schemeClr val="accent2">
                <a:lumMod val="50000"/>
              </a:schemeClr>
            </a:solidFill>
          </a:endParaRPr>
        </a:p>
      </dgm:t>
    </dgm:pt>
    <dgm:pt modelId="{06163959-4F4C-4D87-BF9F-6ED22757668B}" type="parTrans" cxnId="{181EF76B-F510-4352-AA4F-05E813ACF3B5}">
      <dgm:prSet/>
      <dgm:spPr/>
      <dgm:t>
        <a:bodyPr/>
        <a:lstStyle/>
        <a:p>
          <a:endParaRPr lang="en-GB"/>
        </a:p>
      </dgm:t>
    </dgm:pt>
    <dgm:pt modelId="{3EFA450F-1D05-49D7-904D-AB0196040691}" type="sibTrans" cxnId="{181EF76B-F510-4352-AA4F-05E813ACF3B5}">
      <dgm:prSet/>
      <dgm:spPr/>
      <dgm:t>
        <a:bodyPr/>
        <a:lstStyle/>
        <a:p>
          <a:endParaRPr lang="en-GB"/>
        </a:p>
      </dgm:t>
    </dgm:pt>
    <dgm:pt modelId="{42331637-4929-49A4-B915-38A611047CD1}">
      <dgm:prSet custT="1"/>
      <dgm:spPr/>
      <dgm:t>
        <a:bodyPr/>
        <a:lstStyle/>
        <a:p>
          <a:pPr rtl="0"/>
          <a:r>
            <a:rPr lang="en-GB" sz="1200" dirty="0" smtClean="0">
              <a:solidFill>
                <a:srgbClr val="002060"/>
              </a:solidFill>
            </a:rPr>
            <a:t>As 1, plus cluster-randomised controlled trial of FNP vs. standard home visiting practice</a:t>
          </a:r>
          <a:endParaRPr lang="en-GB" sz="1200" dirty="0">
            <a:solidFill>
              <a:srgbClr val="002060"/>
            </a:solidFill>
          </a:endParaRPr>
        </a:p>
      </dgm:t>
    </dgm:pt>
    <dgm:pt modelId="{9D32E8F6-D736-48CA-8E67-3B8FC20DA46F}" type="parTrans" cxnId="{C28A50EF-B6AA-4E26-871D-6CEB9670193C}">
      <dgm:prSet/>
      <dgm:spPr/>
      <dgm:t>
        <a:bodyPr/>
        <a:lstStyle/>
        <a:p>
          <a:endParaRPr lang="en-GB"/>
        </a:p>
      </dgm:t>
    </dgm:pt>
    <dgm:pt modelId="{D5FCD05B-1B0C-4A87-BDF7-7B0B65216C9D}" type="sibTrans" cxnId="{C28A50EF-B6AA-4E26-871D-6CEB9670193C}">
      <dgm:prSet/>
      <dgm:spPr/>
      <dgm:t>
        <a:bodyPr/>
        <a:lstStyle/>
        <a:p>
          <a:endParaRPr lang="en-GB"/>
        </a:p>
      </dgm:t>
    </dgm:pt>
    <dgm:pt modelId="{7D41BAFA-002D-477E-8BF2-A2D3D8150BCB}">
      <dgm:prSet custT="1"/>
      <dgm:spPr/>
      <dgm:t>
        <a:bodyPr/>
        <a:lstStyle/>
        <a:p>
          <a:pPr rtl="0"/>
          <a:r>
            <a:rPr lang="en-GB" sz="1200" b="0" dirty="0" smtClean="0">
              <a:solidFill>
                <a:schemeClr val="accent2">
                  <a:lumMod val="50000"/>
                </a:schemeClr>
              </a:solidFill>
            </a:rPr>
            <a:t>As 1, plus natural experimental study comparing participants with eligible non participants (‘interval births’) and/or nearly eligible non-participants (e.g. first time mothers aged 20).</a:t>
          </a:r>
          <a:endParaRPr lang="en-GB" sz="1200" b="0" dirty="0">
            <a:solidFill>
              <a:schemeClr val="accent2">
                <a:lumMod val="50000"/>
              </a:schemeClr>
            </a:solidFill>
          </a:endParaRPr>
        </a:p>
      </dgm:t>
    </dgm:pt>
    <dgm:pt modelId="{E12AA948-4971-4162-BFDC-469AC12AD58F}" type="parTrans" cxnId="{42AC917A-C56D-45EC-9448-F6EACE90732B}">
      <dgm:prSet/>
      <dgm:spPr/>
      <dgm:t>
        <a:bodyPr/>
        <a:lstStyle/>
        <a:p>
          <a:endParaRPr lang="en-GB"/>
        </a:p>
      </dgm:t>
    </dgm:pt>
    <dgm:pt modelId="{E36B1FE6-4066-404E-A769-593C27D09F1D}" type="sibTrans" cxnId="{42AC917A-C56D-45EC-9448-F6EACE90732B}">
      <dgm:prSet/>
      <dgm:spPr/>
      <dgm:t>
        <a:bodyPr/>
        <a:lstStyle/>
        <a:p>
          <a:endParaRPr lang="en-GB"/>
        </a:p>
      </dgm:t>
    </dgm:pt>
    <dgm:pt modelId="{8027FE6D-BD6D-43D9-81A4-8DECD23781DE}">
      <dgm:prSet custT="1"/>
      <dgm:spPr/>
      <dgm:t>
        <a:bodyPr/>
        <a:lstStyle/>
        <a:p>
          <a:pPr rtl="0"/>
          <a:r>
            <a:rPr lang="en-GB" sz="1200" b="0" dirty="0" smtClean="0">
              <a:solidFill>
                <a:schemeClr val="accent2">
                  <a:lumMod val="50000"/>
                </a:schemeClr>
              </a:solidFill>
            </a:rPr>
            <a:t>Realist evaluation – what works for whom in what circumstances and why?</a:t>
          </a:r>
          <a:endParaRPr lang="en-GB" sz="1200" b="0" dirty="0">
            <a:solidFill>
              <a:schemeClr val="accent2">
                <a:lumMod val="50000"/>
              </a:schemeClr>
            </a:solidFill>
          </a:endParaRPr>
        </a:p>
      </dgm:t>
    </dgm:pt>
    <dgm:pt modelId="{813E687F-8BF9-4D06-9A05-BE4D0757B080}" type="parTrans" cxnId="{5B84A6B6-D303-4DA5-B9A3-4261D3BFD975}">
      <dgm:prSet/>
      <dgm:spPr/>
      <dgm:t>
        <a:bodyPr/>
        <a:lstStyle/>
        <a:p>
          <a:endParaRPr lang="en-GB"/>
        </a:p>
      </dgm:t>
    </dgm:pt>
    <dgm:pt modelId="{70084B31-A115-41E8-9F86-79A16AA5914D}" type="sibTrans" cxnId="{5B84A6B6-D303-4DA5-B9A3-4261D3BFD975}">
      <dgm:prSet/>
      <dgm:spPr/>
      <dgm:t>
        <a:bodyPr/>
        <a:lstStyle/>
        <a:p>
          <a:endParaRPr lang="en-GB"/>
        </a:p>
      </dgm:t>
    </dgm:pt>
    <dgm:pt modelId="{8FFBAD31-029D-495E-9357-51BDD2C32BE9}" type="pres">
      <dgm:prSet presAssocID="{DD057A9C-CABD-4096-8EB7-4A82BBEF4A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C86DAD-7D06-4517-8014-392A0E35DDFF}" type="pres">
      <dgm:prSet presAssocID="{B3C5B060-8326-4162-9E2F-231FDC78E9D8}" presName="linNode" presStyleCnt="0"/>
      <dgm:spPr/>
    </dgm:pt>
    <dgm:pt modelId="{08B6BE07-2353-47C0-89C8-8134F2680A33}" type="pres">
      <dgm:prSet presAssocID="{B3C5B060-8326-4162-9E2F-231FDC78E9D8}" presName="parentText" presStyleLbl="node1" presStyleIdx="0" presStyleCnt="4" custScaleX="19387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FB63F0-819C-4F39-BBC2-20788B438C13}" type="pres">
      <dgm:prSet presAssocID="{3EFA450F-1D05-49D7-904D-AB0196040691}" presName="sp" presStyleCnt="0"/>
      <dgm:spPr/>
    </dgm:pt>
    <dgm:pt modelId="{6C4B7A53-2714-4FC3-98D1-5C38A5E40C50}" type="pres">
      <dgm:prSet presAssocID="{42331637-4929-49A4-B915-38A611047CD1}" presName="linNode" presStyleCnt="0"/>
      <dgm:spPr/>
    </dgm:pt>
    <dgm:pt modelId="{564C4922-0E84-49C3-8642-AC27CB1A91BA}" type="pres">
      <dgm:prSet presAssocID="{42331637-4929-49A4-B915-38A611047CD1}" presName="parentText" presStyleLbl="node1" presStyleIdx="1" presStyleCnt="4" custScaleX="19387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1FC101-5C41-463F-82A9-1A34BE253E22}" type="pres">
      <dgm:prSet presAssocID="{D5FCD05B-1B0C-4A87-BDF7-7B0B65216C9D}" presName="sp" presStyleCnt="0"/>
      <dgm:spPr/>
    </dgm:pt>
    <dgm:pt modelId="{8EAB7832-7271-412D-B394-B70E96483A82}" type="pres">
      <dgm:prSet presAssocID="{7D41BAFA-002D-477E-8BF2-A2D3D8150BCB}" presName="linNode" presStyleCnt="0"/>
      <dgm:spPr/>
    </dgm:pt>
    <dgm:pt modelId="{BEE3322C-FA59-4B70-8521-F8B7922D6CB9}" type="pres">
      <dgm:prSet presAssocID="{7D41BAFA-002D-477E-8BF2-A2D3D8150BCB}" presName="parentText" presStyleLbl="node1" presStyleIdx="2" presStyleCnt="4" custScaleX="19387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A5F37-8A79-4888-BC2C-85655D0EE822}" type="pres">
      <dgm:prSet presAssocID="{E36B1FE6-4066-404E-A769-593C27D09F1D}" presName="sp" presStyleCnt="0"/>
      <dgm:spPr/>
    </dgm:pt>
    <dgm:pt modelId="{D1B56796-6BCC-4486-9C87-E82AB3C4CE71}" type="pres">
      <dgm:prSet presAssocID="{8027FE6D-BD6D-43D9-81A4-8DECD23781DE}" presName="linNode" presStyleCnt="0"/>
      <dgm:spPr/>
    </dgm:pt>
    <dgm:pt modelId="{43615280-71F6-4C96-823A-7366C1C08FC4}" type="pres">
      <dgm:prSet presAssocID="{8027FE6D-BD6D-43D9-81A4-8DECD23781DE}" presName="parentText" presStyleLbl="node1" presStyleIdx="3" presStyleCnt="4" custScaleX="1933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AC917A-C56D-45EC-9448-F6EACE90732B}" srcId="{DD057A9C-CABD-4096-8EB7-4A82BBEF4AB3}" destId="{7D41BAFA-002D-477E-8BF2-A2D3D8150BCB}" srcOrd="2" destOrd="0" parTransId="{E12AA948-4971-4162-BFDC-469AC12AD58F}" sibTransId="{E36B1FE6-4066-404E-A769-593C27D09F1D}"/>
    <dgm:cxn modelId="{3017AA0C-D4C4-4B28-A7D3-D158E12AC86D}" type="presOf" srcId="{8027FE6D-BD6D-43D9-81A4-8DECD23781DE}" destId="{43615280-71F6-4C96-823A-7366C1C08FC4}" srcOrd="0" destOrd="0" presId="urn:microsoft.com/office/officeart/2005/8/layout/vList5"/>
    <dgm:cxn modelId="{C28A50EF-B6AA-4E26-871D-6CEB9670193C}" srcId="{DD057A9C-CABD-4096-8EB7-4A82BBEF4AB3}" destId="{42331637-4929-49A4-B915-38A611047CD1}" srcOrd="1" destOrd="0" parTransId="{9D32E8F6-D736-48CA-8E67-3B8FC20DA46F}" sibTransId="{D5FCD05B-1B0C-4A87-BDF7-7B0B65216C9D}"/>
    <dgm:cxn modelId="{5B84A6B6-D303-4DA5-B9A3-4261D3BFD975}" srcId="{DD057A9C-CABD-4096-8EB7-4A82BBEF4AB3}" destId="{8027FE6D-BD6D-43D9-81A4-8DECD23781DE}" srcOrd="3" destOrd="0" parTransId="{813E687F-8BF9-4D06-9A05-BE4D0757B080}" sibTransId="{70084B31-A115-41E8-9F86-79A16AA5914D}"/>
    <dgm:cxn modelId="{A76956F2-0837-42E8-8502-2BD9A10EF4DB}" type="presOf" srcId="{42331637-4929-49A4-B915-38A611047CD1}" destId="{564C4922-0E84-49C3-8642-AC27CB1A91BA}" srcOrd="0" destOrd="0" presId="urn:microsoft.com/office/officeart/2005/8/layout/vList5"/>
    <dgm:cxn modelId="{1C344915-AE32-4AF3-988A-362C310D049E}" type="presOf" srcId="{B3C5B060-8326-4162-9E2F-231FDC78E9D8}" destId="{08B6BE07-2353-47C0-89C8-8134F2680A33}" srcOrd="0" destOrd="0" presId="urn:microsoft.com/office/officeart/2005/8/layout/vList5"/>
    <dgm:cxn modelId="{9B0623D2-0AE1-449D-A6D2-D01929BABB80}" type="presOf" srcId="{7D41BAFA-002D-477E-8BF2-A2D3D8150BCB}" destId="{BEE3322C-FA59-4B70-8521-F8B7922D6CB9}" srcOrd="0" destOrd="0" presId="urn:microsoft.com/office/officeart/2005/8/layout/vList5"/>
    <dgm:cxn modelId="{181EF76B-F510-4352-AA4F-05E813ACF3B5}" srcId="{DD057A9C-CABD-4096-8EB7-4A82BBEF4AB3}" destId="{B3C5B060-8326-4162-9E2F-231FDC78E9D8}" srcOrd="0" destOrd="0" parTransId="{06163959-4F4C-4D87-BF9F-6ED22757668B}" sibTransId="{3EFA450F-1D05-49D7-904D-AB0196040691}"/>
    <dgm:cxn modelId="{CFABA89E-5E52-43E5-B6F8-18DFE945F872}" type="presOf" srcId="{DD057A9C-CABD-4096-8EB7-4A82BBEF4AB3}" destId="{8FFBAD31-029D-495E-9357-51BDD2C32BE9}" srcOrd="0" destOrd="0" presId="urn:microsoft.com/office/officeart/2005/8/layout/vList5"/>
    <dgm:cxn modelId="{13F4D669-BAF5-49A6-91FA-D133ACCACD5B}" type="presParOf" srcId="{8FFBAD31-029D-495E-9357-51BDD2C32BE9}" destId="{0DC86DAD-7D06-4517-8014-392A0E35DDFF}" srcOrd="0" destOrd="0" presId="urn:microsoft.com/office/officeart/2005/8/layout/vList5"/>
    <dgm:cxn modelId="{529FE342-CA5C-4A79-8698-035C6BCFD227}" type="presParOf" srcId="{0DC86DAD-7D06-4517-8014-392A0E35DDFF}" destId="{08B6BE07-2353-47C0-89C8-8134F2680A33}" srcOrd="0" destOrd="0" presId="urn:microsoft.com/office/officeart/2005/8/layout/vList5"/>
    <dgm:cxn modelId="{4F76E5AA-AB42-49C1-8757-7A78C74AEDD7}" type="presParOf" srcId="{8FFBAD31-029D-495E-9357-51BDD2C32BE9}" destId="{64FB63F0-819C-4F39-BBC2-20788B438C13}" srcOrd="1" destOrd="0" presId="urn:microsoft.com/office/officeart/2005/8/layout/vList5"/>
    <dgm:cxn modelId="{75E2D8E2-7B79-47B9-A0AB-75AA19FA0993}" type="presParOf" srcId="{8FFBAD31-029D-495E-9357-51BDD2C32BE9}" destId="{6C4B7A53-2714-4FC3-98D1-5C38A5E40C50}" srcOrd="2" destOrd="0" presId="urn:microsoft.com/office/officeart/2005/8/layout/vList5"/>
    <dgm:cxn modelId="{52364380-AA56-40A0-8A6E-9BD2B951344F}" type="presParOf" srcId="{6C4B7A53-2714-4FC3-98D1-5C38A5E40C50}" destId="{564C4922-0E84-49C3-8642-AC27CB1A91BA}" srcOrd="0" destOrd="0" presId="urn:microsoft.com/office/officeart/2005/8/layout/vList5"/>
    <dgm:cxn modelId="{61F86F28-0A64-49B7-BD37-79D2BF0B1285}" type="presParOf" srcId="{8FFBAD31-029D-495E-9357-51BDD2C32BE9}" destId="{921FC101-5C41-463F-82A9-1A34BE253E22}" srcOrd="3" destOrd="0" presId="urn:microsoft.com/office/officeart/2005/8/layout/vList5"/>
    <dgm:cxn modelId="{9250A76C-78DE-4587-ADD4-33AB4FE5DF97}" type="presParOf" srcId="{8FFBAD31-029D-495E-9357-51BDD2C32BE9}" destId="{8EAB7832-7271-412D-B394-B70E96483A82}" srcOrd="4" destOrd="0" presId="urn:microsoft.com/office/officeart/2005/8/layout/vList5"/>
    <dgm:cxn modelId="{85B77714-2FD0-4E45-A934-CDE30F426834}" type="presParOf" srcId="{8EAB7832-7271-412D-B394-B70E96483A82}" destId="{BEE3322C-FA59-4B70-8521-F8B7922D6CB9}" srcOrd="0" destOrd="0" presId="urn:microsoft.com/office/officeart/2005/8/layout/vList5"/>
    <dgm:cxn modelId="{0A775515-30C7-4F32-8228-9053123DC6EA}" type="presParOf" srcId="{8FFBAD31-029D-495E-9357-51BDD2C32BE9}" destId="{4FCA5F37-8A79-4888-BC2C-85655D0EE822}" srcOrd="5" destOrd="0" presId="urn:microsoft.com/office/officeart/2005/8/layout/vList5"/>
    <dgm:cxn modelId="{8F683435-D5FE-4A32-8646-84BF1146F13D}" type="presParOf" srcId="{8FFBAD31-029D-495E-9357-51BDD2C32BE9}" destId="{D1B56796-6BCC-4486-9C87-E82AB3C4CE71}" srcOrd="6" destOrd="0" presId="urn:microsoft.com/office/officeart/2005/8/layout/vList5"/>
    <dgm:cxn modelId="{A72C3C44-E2E5-4160-9219-870D7A3D7CB8}" type="presParOf" srcId="{D1B56796-6BCC-4486-9C87-E82AB3C4CE71}" destId="{43615280-71F6-4C96-823A-7366C1C08F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15D003-B40E-4DDE-B9F0-41A7009586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391E65D-D0F5-429F-B3B7-3B46613E8227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Pros</a:t>
          </a:r>
          <a:endParaRPr lang="en-GB" dirty="0">
            <a:solidFill>
              <a:srgbClr val="002060"/>
            </a:solidFill>
          </a:endParaRPr>
        </a:p>
      </dgm:t>
    </dgm:pt>
    <dgm:pt modelId="{15F01FCC-A7F5-4B68-8624-544607A4E774}" type="parTrans" cxnId="{C460F2FC-72DF-4494-B5C2-5207AD711FC5}">
      <dgm:prSet/>
      <dgm:spPr/>
      <dgm:t>
        <a:bodyPr/>
        <a:lstStyle/>
        <a:p>
          <a:endParaRPr lang="en-GB"/>
        </a:p>
      </dgm:t>
    </dgm:pt>
    <dgm:pt modelId="{5810FE37-8958-441F-BD12-534422DAFFAE}" type="sibTrans" cxnId="{C460F2FC-72DF-4494-B5C2-5207AD711FC5}">
      <dgm:prSet/>
      <dgm:spPr/>
      <dgm:t>
        <a:bodyPr/>
        <a:lstStyle/>
        <a:p>
          <a:endParaRPr lang="en-GB"/>
        </a:p>
      </dgm:t>
    </dgm:pt>
    <dgm:pt modelId="{25094979-49E5-4FC3-8F77-02F38ED32742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Stop-start recruitment should ‘balance’ participants and non-participants</a:t>
          </a:r>
          <a:endParaRPr lang="en-GB" dirty="0">
            <a:solidFill>
              <a:srgbClr val="002060"/>
            </a:solidFill>
          </a:endParaRPr>
        </a:p>
      </dgm:t>
    </dgm:pt>
    <dgm:pt modelId="{5A9B6098-CD7E-4527-B0CF-BC55EBB00DD9}" type="parTrans" cxnId="{6C5113AE-C6F8-4A5E-9F6A-D0D325A36D19}">
      <dgm:prSet/>
      <dgm:spPr/>
      <dgm:t>
        <a:bodyPr/>
        <a:lstStyle/>
        <a:p>
          <a:endParaRPr lang="en-GB"/>
        </a:p>
      </dgm:t>
    </dgm:pt>
    <dgm:pt modelId="{51FB4E29-3B4C-4578-8382-3C76C3A8F630}" type="sibTrans" cxnId="{6C5113AE-C6F8-4A5E-9F6A-D0D325A36D19}">
      <dgm:prSet/>
      <dgm:spPr/>
      <dgm:t>
        <a:bodyPr/>
        <a:lstStyle/>
        <a:p>
          <a:endParaRPr lang="en-GB"/>
        </a:p>
      </dgm:t>
    </dgm:pt>
    <dgm:pt modelId="{959856CB-F4F9-4363-B69B-810AA4F074AA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Range of methods for identifying impact and testing for bias</a:t>
          </a:r>
          <a:endParaRPr lang="en-GB" dirty="0">
            <a:solidFill>
              <a:srgbClr val="002060"/>
            </a:solidFill>
          </a:endParaRPr>
        </a:p>
      </dgm:t>
    </dgm:pt>
    <dgm:pt modelId="{61A8F5E3-20DC-4CAB-B3E7-A98BEDAC7E05}" type="parTrans" cxnId="{1352D5F5-9694-48E1-B900-BD719A60C79C}">
      <dgm:prSet/>
      <dgm:spPr/>
      <dgm:t>
        <a:bodyPr/>
        <a:lstStyle/>
        <a:p>
          <a:endParaRPr lang="en-GB"/>
        </a:p>
      </dgm:t>
    </dgm:pt>
    <dgm:pt modelId="{3C6F6CF5-0F22-4535-BB61-D8265822C958}" type="sibTrans" cxnId="{1352D5F5-9694-48E1-B900-BD719A60C79C}">
      <dgm:prSet/>
      <dgm:spPr/>
      <dgm:t>
        <a:bodyPr/>
        <a:lstStyle/>
        <a:p>
          <a:endParaRPr lang="en-GB"/>
        </a:p>
      </dgm:t>
    </dgm:pt>
    <dgm:pt modelId="{86FBC2E8-518B-4A96-A47C-DEB38DA0BF46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Much larger numbers available than in a randomised trial</a:t>
          </a:r>
          <a:endParaRPr lang="en-GB" dirty="0">
            <a:solidFill>
              <a:srgbClr val="002060"/>
            </a:solidFill>
          </a:endParaRPr>
        </a:p>
      </dgm:t>
    </dgm:pt>
    <dgm:pt modelId="{9637B313-F636-4FF3-AB9C-10BB40C2CBBF}" type="parTrans" cxnId="{73C31263-B1B7-45EB-8E33-EA536C957EC5}">
      <dgm:prSet/>
      <dgm:spPr/>
      <dgm:t>
        <a:bodyPr/>
        <a:lstStyle/>
        <a:p>
          <a:endParaRPr lang="en-GB"/>
        </a:p>
      </dgm:t>
    </dgm:pt>
    <dgm:pt modelId="{1A669052-83F4-41F1-9B19-243B5F8CE818}" type="sibTrans" cxnId="{73C31263-B1B7-45EB-8E33-EA536C957EC5}">
      <dgm:prSet/>
      <dgm:spPr/>
      <dgm:t>
        <a:bodyPr/>
        <a:lstStyle/>
        <a:p>
          <a:endParaRPr lang="en-GB"/>
        </a:p>
      </dgm:t>
    </dgm:pt>
    <dgm:pt modelId="{F54B7624-AB56-4CAD-8DD0-082C861F01BB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Partly retrospective so results available relatively quickly</a:t>
          </a:r>
          <a:endParaRPr lang="en-GB" dirty="0">
            <a:solidFill>
              <a:srgbClr val="002060"/>
            </a:solidFill>
          </a:endParaRPr>
        </a:p>
      </dgm:t>
    </dgm:pt>
    <dgm:pt modelId="{4623E8D1-869F-4257-A87F-25CFFAC5A1B8}" type="parTrans" cxnId="{284155B9-AFF4-4C4B-82AF-91DEED45794A}">
      <dgm:prSet/>
      <dgm:spPr/>
      <dgm:t>
        <a:bodyPr/>
        <a:lstStyle/>
        <a:p>
          <a:endParaRPr lang="en-GB"/>
        </a:p>
      </dgm:t>
    </dgm:pt>
    <dgm:pt modelId="{D48BD6DF-1E9F-4DC7-8F07-75CC053D74BC}" type="sibTrans" cxnId="{284155B9-AFF4-4C4B-82AF-91DEED45794A}">
      <dgm:prSet/>
      <dgm:spPr/>
      <dgm:t>
        <a:bodyPr/>
        <a:lstStyle/>
        <a:p>
          <a:endParaRPr lang="en-GB"/>
        </a:p>
      </dgm:t>
    </dgm:pt>
    <dgm:pt modelId="{17BAEEBA-1ACC-48D3-97BC-38CCC4E343CE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Relatively cheap</a:t>
          </a:r>
          <a:endParaRPr lang="en-GB" dirty="0">
            <a:solidFill>
              <a:srgbClr val="002060"/>
            </a:solidFill>
          </a:endParaRPr>
        </a:p>
      </dgm:t>
    </dgm:pt>
    <dgm:pt modelId="{DCE8CA5C-06D9-4475-8ECA-ED4D7D2EB167}" type="parTrans" cxnId="{C2E553C2-6032-4C49-A514-6D1088B38491}">
      <dgm:prSet/>
      <dgm:spPr/>
      <dgm:t>
        <a:bodyPr/>
        <a:lstStyle/>
        <a:p>
          <a:endParaRPr lang="en-GB"/>
        </a:p>
      </dgm:t>
    </dgm:pt>
    <dgm:pt modelId="{B96C9B27-E2B3-4157-9E94-A34018020B26}" type="sibTrans" cxnId="{C2E553C2-6032-4C49-A514-6D1088B38491}">
      <dgm:prSet/>
      <dgm:spPr/>
      <dgm:t>
        <a:bodyPr/>
        <a:lstStyle/>
        <a:p>
          <a:endParaRPr lang="en-GB"/>
        </a:p>
      </dgm:t>
    </dgm:pt>
    <dgm:pt modelId="{9AE46FBF-26F7-4568-BF98-D2B22D515617}">
      <dgm:prSet/>
      <dgm:spPr/>
      <dgm:t>
        <a:bodyPr/>
        <a:lstStyle/>
        <a:p>
          <a:pPr rtl="0"/>
          <a:endParaRPr lang="en-GB" dirty="0"/>
        </a:p>
      </dgm:t>
    </dgm:pt>
    <dgm:pt modelId="{655D837E-4497-431C-8610-580FFFB65654}" type="parTrans" cxnId="{A619E0B0-9235-40CC-ACAC-55683F393032}">
      <dgm:prSet/>
      <dgm:spPr/>
      <dgm:t>
        <a:bodyPr/>
        <a:lstStyle/>
        <a:p>
          <a:endParaRPr lang="en-GB"/>
        </a:p>
      </dgm:t>
    </dgm:pt>
    <dgm:pt modelId="{8DA5C33D-91D1-43AE-BDD5-A35F26FA1C72}" type="sibTrans" cxnId="{A619E0B0-9235-40CC-ACAC-55683F393032}">
      <dgm:prSet/>
      <dgm:spPr/>
      <dgm:t>
        <a:bodyPr/>
        <a:lstStyle/>
        <a:p>
          <a:endParaRPr lang="en-GB"/>
        </a:p>
      </dgm:t>
    </dgm:pt>
    <dgm:pt modelId="{6490F387-1290-4F0E-8B7E-A1CEC922648A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Cons</a:t>
          </a:r>
          <a:endParaRPr lang="en-GB" dirty="0">
            <a:solidFill>
              <a:srgbClr val="002060"/>
            </a:solidFill>
          </a:endParaRPr>
        </a:p>
      </dgm:t>
    </dgm:pt>
    <dgm:pt modelId="{A9EEFD97-92E2-4ECB-BA9E-0CDFBC1C5E75}" type="parTrans" cxnId="{4555723C-EE99-4E31-A22A-D39BD389F9CF}">
      <dgm:prSet/>
      <dgm:spPr/>
      <dgm:t>
        <a:bodyPr/>
        <a:lstStyle/>
        <a:p>
          <a:endParaRPr lang="en-GB"/>
        </a:p>
      </dgm:t>
    </dgm:pt>
    <dgm:pt modelId="{6B33BCAA-8301-4AF4-81E6-DCA9D67B480B}" type="sibTrans" cxnId="{4555723C-EE99-4E31-A22A-D39BD389F9CF}">
      <dgm:prSet/>
      <dgm:spPr/>
      <dgm:t>
        <a:bodyPr/>
        <a:lstStyle/>
        <a:p>
          <a:endParaRPr lang="en-GB"/>
        </a:p>
      </dgm:t>
    </dgm:pt>
    <dgm:pt modelId="{A7858950-F116-49D9-BAE6-C04F8CA4C144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Choice of outcome measures constrained by routinely available data</a:t>
          </a:r>
          <a:endParaRPr lang="en-GB" dirty="0">
            <a:solidFill>
              <a:srgbClr val="002060"/>
            </a:solidFill>
          </a:endParaRPr>
        </a:p>
      </dgm:t>
    </dgm:pt>
    <dgm:pt modelId="{3EC878DC-E324-4628-B067-D4A7656A3299}" type="parTrans" cxnId="{E7F59FF1-092E-4B2A-A4DB-28FED8F20F4A}">
      <dgm:prSet/>
      <dgm:spPr/>
      <dgm:t>
        <a:bodyPr/>
        <a:lstStyle/>
        <a:p>
          <a:endParaRPr lang="en-GB"/>
        </a:p>
      </dgm:t>
    </dgm:pt>
    <dgm:pt modelId="{CB48B5DF-24F0-4C89-8A87-46D0B1682349}" type="sibTrans" cxnId="{E7F59FF1-092E-4B2A-A4DB-28FED8F20F4A}">
      <dgm:prSet/>
      <dgm:spPr/>
      <dgm:t>
        <a:bodyPr/>
        <a:lstStyle/>
        <a:p>
          <a:endParaRPr lang="en-GB"/>
        </a:p>
      </dgm:t>
    </dgm:pt>
    <dgm:pt modelId="{5F04C8B3-4B6D-4184-AD6E-36CC4BF900CE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Analysis more complicated than in a randomised trial</a:t>
          </a:r>
          <a:endParaRPr lang="en-GB" dirty="0">
            <a:solidFill>
              <a:srgbClr val="002060"/>
            </a:solidFill>
          </a:endParaRPr>
        </a:p>
      </dgm:t>
    </dgm:pt>
    <dgm:pt modelId="{E52EF93B-F1AE-45B8-9865-D6C9E44783A2}" type="parTrans" cxnId="{7A3FAD4B-3570-4A62-8720-E3E13A82786F}">
      <dgm:prSet/>
      <dgm:spPr/>
      <dgm:t>
        <a:bodyPr/>
        <a:lstStyle/>
        <a:p>
          <a:endParaRPr lang="en-GB"/>
        </a:p>
      </dgm:t>
    </dgm:pt>
    <dgm:pt modelId="{92D78910-CA30-4B18-8EB3-883457944650}" type="sibTrans" cxnId="{7A3FAD4B-3570-4A62-8720-E3E13A82786F}">
      <dgm:prSet/>
      <dgm:spPr/>
      <dgm:t>
        <a:bodyPr/>
        <a:lstStyle/>
        <a:p>
          <a:endParaRPr lang="en-GB"/>
        </a:p>
      </dgm:t>
    </dgm:pt>
    <dgm:pt modelId="{22C8F3BE-D84A-40E1-90E9-D4AA508DFAB5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Relatively novel, so may lack credibility of a randomised trial</a:t>
          </a:r>
          <a:endParaRPr lang="en-GB" dirty="0">
            <a:solidFill>
              <a:srgbClr val="002060"/>
            </a:solidFill>
          </a:endParaRPr>
        </a:p>
      </dgm:t>
    </dgm:pt>
    <dgm:pt modelId="{4383DA3F-7307-4A41-8F1C-6A6104202FE0}" type="parTrans" cxnId="{6BDA2EDA-BD02-45C9-A86D-23005505BF18}">
      <dgm:prSet/>
      <dgm:spPr/>
      <dgm:t>
        <a:bodyPr/>
        <a:lstStyle/>
        <a:p>
          <a:endParaRPr lang="en-GB"/>
        </a:p>
      </dgm:t>
    </dgm:pt>
    <dgm:pt modelId="{CCA50FB4-1AF6-4CCB-BF8B-F48D5679FBA9}" type="sibTrans" cxnId="{6BDA2EDA-BD02-45C9-A86D-23005505BF18}">
      <dgm:prSet/>
      <dgm:spPr/>
      <dgm:t>
        <a:bodyPr/>
        <a:lstStyle/>
        <a:p>
          <a:endParaRPr lang="en-GB"/>
        </a:p>
      </dgm:t>
    </dgm:pt>
    <dgm:pt modelId="{F097DE75-4FF8-470F-BF8D-7649D654A8A4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Individual-level linkage required – would approval be granted</a:t>
          </a:r>
          <a:r>
            <a:rPr lang="en-GB" dirty="0" smtClean="0"/>
            <a:t>?</a:t>
          </a:r>
          <a:endParaRPr lang="en-GB" dirty="0"/>
        </a:p>
      </dgm:t>
    </dgm:pt>
    <dgm:pt modelId="{2EC92DAF-D1C7-49B6-B615-373A1AD7E79F}" type="parTrans" cxnId="{8E215704-C403-4B14-8A36-EB365B17A919}">
      <dgm:prSet/>
      <dgm:spPr/>
      <dgm:t>
        <a:bodyPr/>
        <a:lstStyle/>
        <a:p>
          <a:endParaRPr lang="en-GB"/>
        </a:p>
      </dgm:t>
    </dgm:pt>
    <dgm:pt modelId="{3724140E-ADF5-46E3-B8F6-43A86E664B59}" type="sibTrans" cxnId="{8E215704-C403-4B14-8A36-EB365B17A919}">
      <dgm:prSet/>
      <dgm:spPr/>
      <dgm:t>
        <a:bodyPr/>
        <a:lstStyle/>
        <a:p>
          <a:endParaRPr lang="en-GB"/>
        </a:p>
      </dgm:t>
    </dgm:pt>
    <dgm:pt modelId="{E2A85B35-0F79-49FE-9254-01A6007E9BC7}" type="pres">
      <dgm:prSet presAssocID="{C515D003-B40E-4DDE-B9F0-41A7009586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A2DB5C-BC4B-4B7F-BC87-BDB4252EC376}" type="pres">
      <dgm:prSet presAssocID="{3391E65D-D0F5-429F-B3B7-3B46613E8227}" presName="linNode" presStyleCnt="0"/>
      <dgm:spPr/>
    </dgm:pt>
    <dgm:pt modelId="{E40D574B-34BA-45F6-9FFA-95D247C40FD2}" type="pres">
      <dgm:prSet presAssocID="{3391E65D-D0F5-429F-B3B7-3B46613E822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BCF14E-CA89-4D1F-8441-515512DBCFF7}" type="pres">
      <dgm:prSet presAssocID="{3391E65D-D0F5-429F-B3B7-3B46613E822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5B3334-33AB-483F-ACEC-EA31FF9989B0}" type="pres">
      <dgm:prSet presAssocID="{5810FE37-8958-441F-BD12-534422DAFFAE}" presName="sp" presStyleCnt="0"/>
      <dgm:spPr/>
    </dgm:pt>
    <dgm:pt modelId="{857C25B1-3F40-413E-BF65-E91BD1A603E1}" type="pres">
      <dgm:prSet presAssocID="{6490F387-1290-4F0E-8B7E-A1CEC922648A}" presName="linNode" presStyleCnt="0"/>
      <dgm:spPr/>
    </dgm:pt>
    <dgm:pt modelId="{31A631E3-1010-4F6E-8C53-3F2CA4AD035F}" type="pres">
      <dgm:prSet presAssocID="{6490F387-1290-4F0E-8B7E-A1CEC922648A}" presName="parentText" presStyleLbl="node1" presStyleIdx="1" presStyleCnt="2" custLinFactNeighborX="-6078" custLinFactNeighborY="-14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C5E513-024D-4FB4-8274-B8F52B85A98E}" type="pres">
      <dgm:prSet presAssocID="{6490F387-1290-4F0E-8B7E-A1CEC922648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59FF1-092E-4B2A-A4DB-28FED8F20F4A}" srcId="{6490F387-1290-4F0E-8B7E-A1CEC922648A}" destId="{A7858950-F116-49D9-BAE6-C04F8CA4C144}" srcOrd="0" destOrd="0" parTransId="{3EC878DC-E324-4628-B067-D4A7656A3299}" sibTransId="{CB48B5DF-24F0-4C89-8A87-46D0B1682349}"/>
    <dgm:cxn modelId="{C460F2FC-72DF-4494-B5C2-5207AD711FC5}" srcId="{C515D003-B40E-4DDE-B9F0-41A70095863E}" destId="{3391E65D-D0F5-429F-B3B7-3B46613E8227}" srcOrd="0" destOrd="0" parTransId="{15F01FCC-A7F5-4B68-8624-544607A4E774}" sibTransId="{5810FE37-8958-441F-BD12-534422DAFFAE}"/>
    <dgm:cxn modelId="{A619E0B0-9235-40CC-ACAC-55683F393032}" srcId="{3391E65D-D0F5-429F-B3B7-3B46613E8227}" destId="{9AE46FBF-26F7-4568-BF98-D2B22D515617}" srcOrd="5" destOrd="0" parTransId="{655D837E-4497-431C-8610-580FFFB65654}" sibTransId="{8DA5C33D-91D1-43AE-BDD5-A35F26FA1C72}"/>
    <dgm:cxn modelId="{4555723C-EE99-4E31-A22A-D39BD389F9CF}" srcId="{C515D003-B40E-4DDE-B9F0-41A70095863E}" destId="{6490F387-1290-4F0E-8B7E-A1CEC922648A}" srcOrd="1" destOrd="0" parTransId="{A9EEFD97-92E2-4ECB-BA9E-0CDFBC1C5E75}" sibTransId="{6B33BCAA-8301-4AF4-81E6-DCA9D67B480B}"/>
    <dgm:cxn modelId="{4EDBACBA-D4AD-47D8-AB26-CEAF8F3F6C5C}" type="presOf" srcId="{5F04C8B3-4B6D-4184-AD6E-36CC4BF900CE}" destId="{DBC5E513-024D-4FB4-8274-B8F52B85A98E}" srcOrd="0" destOrd="1" presId="urn:microsoft.com/office/officeart/2005/8/layout/vList5"/>
    <dgm:cxn modelId="{73C31263-B1B7-45EB-8E33-EA536C957EC5}" srcId="{3391E65D-D0F5-429F-B3B7-3B46613E8227}" destId="{86FBC2E8-518B-4A96-A47C-DEB38DA0BF46}" srcOrd="2" destOrd="0" parTransId="{9637B313-F636-4FF3-AB9C-10BB40C2CBBF}" sibTransId="{1A669052-83F4-41F1-9B19-243B5F8CE818}"/>
    <dgm:cxn modelId="{6BDA2EDA-BD02-45C9-A86D-23005505BF18}" srcId="{6490F387-1290-4F0E-8B7E-A1CEC922648A}" destId="{22C8F3BE-D84A-40E1-90E9-D4AA508DFAB5}" srcOrd="2" destOrd="0" parTransId="{4383DA3F-7307-4A41-8F1C-6A6104202FE0}" sibTransId="{CCA50FB4-1AF6-4CCB-BF8B-F48D5679FBA9}"/>
    <dgm:cxn modelId="{9688454D-D088-45D0-A913-DA935B26EBB9}" type="presOf" srcId="{25094979-49E5-4FC3-8F77-02F38ED32742}" destId="{49BCF14E-CA89-4D1F-8441-515512DBCFF7}" srcOrd="0" destOrd="0" presId="urn:microsoft.com/office/officeart/2005/8/layout/vList5"/>
    <dgm:cxn modelId="{0922C227-3A18-468B-B98A-32049E9C3D24}" type="presOf" srcId="{9AE46FBF-26F7-4568-BF98-D2B22D515617}" destId="{49BCF14E-CA89-4D1F-8441-515512DBCFF7}" srcOrd="0" destOrd="5" presId="urn:microsoft.com/office/officeart/2005/8/layout/vList5"/>
    <dgm:cxn modelId="{19016F85-08CD-4446-8DFD-55DF74B5F91B}" type="presOf" srcId="{6490F387-1290-4F0E-8B7E-A1CEC922648A}" destId="{31A631E3-1010-4F6E-8C53-3F2CA4AD035F}" srcOrd="0" destOrd="0" presId="urn:microsoft.com/office/officeart/2005/8/layout/vList5"/>
    <dgm:cxn modelId="{1462730F-4004-45AD-90C1-DDCC6AAF1F79}" type="presOf" srcId="{959856CB-F4F9-4363-B69B-810AA4F074AA}" destId="{49BCF14E-CA89-4D1F-8441-515512DBCFF7}" srcOrd="0" destOrd="1" presId="urn:microsoft.com/office/officeart/2005/8/layout/vList5"/>
    <dgm:cxn modelId="{5F331107-CDB2-478B-AD4A-7D8EF1B4F604}" type="presOf" srcId="{F54B7624-AB56-4CAD-8DD0-082C861F01BB}" destId="{49BCF14E-CA89-4D1F-8441-515512DBCFF7}" srcOrd="0" destOrd="3" presId="urn:microsoft.com/office/officeart/2005/8/layout/vList5"/>
    <dgm:cxn modelId="{CBC81297-3024-4BB0-A8EE-C8B429B11E23}" type="presOf" srcId="{C515D003-B40E-4DDE-B9F0-41A70095863E}" destId="{E2A85B35-0F79-49FE-9254-01A6007E9BC7}" srcOrd="0" destOrd="0" presId="urn:microsoft.com/office/officeart/2005/8/layout/vList5"/>
    <dgm:cxn modelId="{1F239E94-8D9A-446F-B823-1CE6C0E14C45}" type="presOf" srcId="{86FBC2E8-518B-4A96-A47C-DEB38DA0BF46}" destId="{49BCF14E-CA89-4D1F-8441-515512DBCFF7}" srcOrd="0" destOrd="2" presId="urn:microsoft.com/office/officeart/2005/8/layout/vList5"/>
    <dgm:cxn modelId="{3BA4EF93-953B-4910-8AB8-1083509CEF68}" type="presOf" srcId="{A7858950-F116-49D9-BAE6-C04F8CA4C144}" destId="{DBC5E513-024D-4FB4-8274-B8F52B85A98E}" srcOrd="0" destOrd="0" presId="urn:microsoft.com/office/officeart/2005/8/layout/vList5"/>
    <dgm:cxn modelId="{6C5113AE-C6F8-4A5E-9F6A-D0D325A36D19}" srcId="{3391E65D-D0F5-429F-B3B7-3B46613E8227}" destId="{25094979-49E5-4FC3-8F77-02F38ED32742}" srcOrd="0" destOrd="0" parTransId="{5A9B6098-CD7E-4527-B0CF-BC55EBB00DD9}" sibTransId="{51FB4E29-3B4C-4578-8382-3C76C3A8F630}"/>
    <dgm:cxn modelId="{00E7CB71-77C5-42FD-ADE2-FE90F1D96C4D}" type="presOf" srcId="{F097DE75-4FF8-470F-BF8D-7649D654A8A4}" destId="{DBC5E513-024D-4FB4-8274-B8F52B85A98E}" srcOrd="0" destOrd="3" presId="urn:microsoft.com/office/officeart/2005/8/layout/vList5"/>
    <dgm:cxn modelId="{8E215704-C403-4B14-8A36-EB365B17A919}" srcId="{6490F387-1290-4F0E-8B7E-A1CEC922648A}" destId="{F097DE75-4FF8-470F-BF8D-7649D654A8A4}" srcOrd="3" destOrd="0" parTransId="{2EC92DAF-D1C7-49B6-B615-373A1AD7E79F}" sibTransId="{3724140E-ADF5-46E3-B8F6-43A86E664B59}"/>
    <dgm:cxn modelId="{30841668-89BD-4930-9B44-63F4FC5CFF47}" type="presOf" srcId="{3391E65D-D0F5-429F-B3B7-3B46613E8227}" destId="{E40D574B-34BA-45F6-9FFA-95D247C40FD2}" srcOrd="0" destOrd="0" presId="urn:microsoft.com/office/officeart/2005/8/layout/vList5"/>
    <dgm:cxn modelId="{1D96D459-F3A2-4406-8DEC-84A7780038C2}" type="presOf" srcId="{17BAEEBA-1ACC-48D3-97BC-38CCC4E343CE}" destId="{49BCF14E-CA89-4D1F-8441-515512DBCFF7}" srcOrd="0" destOrd="4" presId="urn:microsoft.com/office/officeart/2005/8/layout/vList5"/>
    <dgm:cxn modelId="{7A3FAD4B-3570-4A62-8720-E3E13A82786F}" srcId="{6490F387-1290-4F0E-8B7E-A1CEC922648A}" destId="{5F04C8B3-4B6D-4184-AD6E-36CC4BF900CE}" srcOrd="1" destOrd="0" parTransId="{E52EF93B-F1AE-45B8-9865-D6C9E44783A2}" sibTransId="{92D78910-CA30-4B18-8EB3-883457944650}"/>
    <dgm:cxn modelId="{C2E553C2-6032-4C49-A514-6D1088B38491}" srcId="{3391E65D-D0F5-429F-B3B7-3B46613E8227}" destId="{17BAEEBA-1ACC-48D3-97BC-38CCC4E343CE}" srcOrd="4" destOrd="0" parTransId="{DCE8CA5C-06D9-4475-8ECA-ED4D7D2EB167}" sibTransId="{B96C9B27-E2B3-4157-9E94-A34018020B26}"/>
    <dgm:cxn modelId="{4DEB4B24-0CA4-4CE0-9053-42D8F5258FB8}" type="presOf" srcId="{22C8F3BE-D84A-40E1-90E9-D4AA508DFAB5}" destId="{DBC5E513-024D-4FB4-8274-B8F52B85A98E}" srcOrd="0" destOrd="2" presId="urn:microsoft.com/office/officeart/2005/8/layout/vList5"/>
    <dgm:cxn modelId="{1352D5F5-9694-48E1-B900-BD719A60C79C}" srcId="{3391E65D-D0F5-429F-B3B7-3B46613E8227}" destId="{959856CB-F4F9-4363-B69B-810AA4F074AA}" srcOrd="1" destOrd="0" parTransId="{61A8F5E3-20DC-4CAB-B3E7-A98BEDAC7E05}" sibTransId="{3C6F6CF5-0F22-4535-BB61-D8265822C958}"/>
    <dgm:cxn modelId="{284155B9-AFF4-4C4B-82AF-91DEED45794A}" srcId="{3391E65D-D0F5-429F-B3B7-3B46613E8227}" destId="{F54B7624-AB56-4CAD-8DD0-082C861F01BB}" srcOrd="3" destOrd="0" parTransId="{4623E8D1-869F-4257-A87F-25CFFAC5A1B8}" sibTransId="{D48BD6DF-1E9F-4DC7-8F07-75CC053D74BC}"/>
    <dgm:cxn modelId="{8A582448-6C8F-4BC1-BE4A-10A77B07305F}" type="presParOf" srcId="{E2A85B35-0F79-49FE-9254-01A6007E9BC7}" destId="{3CA2DB5C-BC4B-4B7F-BC87-BDB4252EC376}" srcOrd="0" destOrd="0" presId="urn:microsoft.com/office/officeart/2005/8/layout/vList5"/>
    <dgm:cxn modelId="{0F29CC65-FF28-4CFF-98F9-493950955BAF}" type="presParOf" srcId="{3CA2DB5C-BC4B-4B7F-BC87-BDB4252EC376}" destId="{E40D574B-34BA-45F6-9FFA-95D247C40FD2}" srcOrd="0" destOrd="0" presId="urn:microsoft.com/office/officeart/2005/8/layout/vList5"/>
    <dgm:cxn modelId="{38AFFD28-6351-4583-9582-EF518382DDD8}" type="presParOf" srcId="{3CA2DB5C-BC4B-4B7F-BC87-BDB4252EC376}" destId="{49BCF14E-CA89-4D1F-8441-515512DBCFF7}" srcOrd="1" destOrd="0" presId="urn:microsoft.com/office/officeart/2005/8/layout/vList5"/>
    <dgm:cxn modelId="{89E26C0D-B93B-4C25-9227-95AC9FCCD71D}" type="presParOf" srcId="{E2A85B35-0F79-49FE-9254-01A6007E9BC7}" destId="{E45B3334-33AB-483F-ACEC-EA31FF9989B0}" srcOrd="1" destOrd="0" presId="urn:microsoft.com/office/officeart/2005/8/layout/vList5"/>
    <dgm:cxn modelId="{13EBD549-ABE0-4AA1-9BFC-43CC8D51FAA8}" type="presParOf" srcId="{E2A85B35-0F79-49FE-9254-01A6007E9BC7}" destId="{857C25B1-3F40-413E-BF65-E91BD1A603E1}" srcOrd="2" destOrd="0" presId="urn:microsoft.com/office/officeart/2005/8/layout/vList5"/>
    <dgm:cxn modelId="{A9AFACFF-40B9-4E7F-AA3D-05E8B023B314}" type="presParOf" srcId="{857C25B1-3F40-413E-BF65-E91BD1A603E1}" destId="{31A631E3-1010-4F6E-8C53-3F2CA4AD035F}" srcOrd="0" destOrd="0" presId="urn:microsoft.com/office/officeart/2005/8/layout/vList5"/>
    <dgm:cxn modelId="{DE94C7C0-5006-4D30-B262-BAF96388BCE8}" type="presParOf" srcId="{857C25B1-3F40-413E-BF65-E91BD1A603E1}" destId="{DBC5E513-024D-4FB4-8274-B8F52B85A9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1DD443-E7FD-4712-B391-7EE95D8948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70876E0-A382-492D-9393-AB3042EB3D01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Natural experimental approach strikes the best balance between practicality, cost and usefulness</a:t>
          </a:r>
          <a:endParaRPr lang="en-GB" dirty="0">
            <a:solidFill>
              <a:srgbClr val="002060"/>
            </a:solidFill>
          </a:endParaRPr>
        </a:p>
      </dgm:t>
    </dgm:pt>
    <dgm:pt modelId="{88922C2A-D6EF-437C-B67F-DF46AB253DC0}" type="parTrans" cxnId="{17E478C4-DC02-4F41-A51F-0F8C4DF45853}">
      <dgm:prSet/>
      <dgm:spPr/>
      <dgm:t>
        <a:bodyPr/>
        <a:lstStyle/>
        <a:p>
          <a:endParaRPr lang="en-GB"/>
        </a:p>
      </dgm:t>
    </dgm:pt>
    <dgm:pt modelId="{827D1E76-2E15-4FE4-9D48-A7B59840CE1D}" type="sibTrans" cxnId="{17E478C4-DC02-4F41-A51F-0F8C4DF45853}">
      <dgm:prSet/>
      <dgm:spPr/>
      <dgm:t>
        <a:bodyPr/>
        <a:lstStyle/>
        <a:p>
          <a:endParaRPr lang="en-GB"/>
        </a:p>
      </dgm:t>
    </dgm:pt>
    <dgm:pt modelId="{0BED62E2-2D96-4711-B7F4-20B7663301D3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Should include a thorough theory-based process evaluation and an economic evaluation</a:t>
          </a:r>
          <a:endParaRPr lang="en-GB" dirty="0">
            <a:solidFill>
              <a:srgbClr val="002060"/>
            </a:solidFill>
          </a:endParaRPr>
        </a:p>
      </dgm:t>
    </dgm:pt>
    <dgm:pt modelId="{D1110F8E-0557-415A-84DF-EA5FADF1EC23}" type="parTrans" cxnId="{9F451765-9B23-4E85-858A-CC1AF33C833C}">
      <dgm:prSet/>
      <dgm:spPr/>
      <dgm:t>
        <a:bodyPr/>
        <a:lstStyle/>
        <a:p>
          <a:endParaRPr lang="en-GB"/>
        </a:p>
      </dgm:t>
    </dgm:pt>
    <dgm:pt modelId="{F597F28A-3F58-480A-B745-85378A7BDC46}" type="sibTrans" cxnId="{9F451765-9B23-4E85-858A-CC1AF33C833C}">
      <dgm:prSet/>
      <dgm:spPr/>
      <dgm:t>
        <a:bodyPr/>
        <a:lstStyle/>
        <a:p>
          <a:endParaRPr lang="en-GB"/>
        </a:p>
      </dgm:t>
    </dgm:pt>
    <dgm:pt modelId="{7D00F2CA-1048-44B7-8C7F-A60795D8AAF7}">
      <dgm:prSet/>
      <dgm:spPr/>
      <dgm:t>
        <a:bodyPr/>
        <a:lstStyle/>
        <a:p>
          <a:pPr rtl="0"/>
          <a:r>
            <a:rPr lang="en-GB" dirty="0" smtClean="0">
              <a:solidFill>
                <a:srgbClr val="002060"/>
              </a:solidFill>
            </a:rPr>
            <a:t>Impact on services would require an additional study with a different focus and methods</a:t>
          </a:r>
          <a:endParaRPr lang="en-GB" dirty="0">
            <a:solidFill>
              <a:srgbClr val="002060"/>
            </a:solidFill>
          </a:endParaRPr>
        </a:p>
      </dgm:t>
    </dgm:pt>
    <dgm:pt modelId="{30720DF1-71F5-4371-88E8-9BDC8A9AA867}" type="parTrans" cxnId="{C4A0CEB5-2398-4C42-83F5-A3A9947C3D8A}">
      <dgm:prSet/>
      <dgm:spPr/>
      <dgm:t>
        <a:bodyPr/>
        <a:lstStyle/>
        <a:p>
          <a:endParaRPr lang="en-GB"/>
        </a:p>
      </dgm:t>
    </dgm:pt>
    <dgm:pt modelId="{25C2B37B-5F95-4EAD-8A1B-64FC0DC8639B}" type="sibTrans" cxnId="{C4A0CEB5-2398-4C42-83F5-A3A9947C3D8A}">
      <dgm:prSet/>
      <dgm:spPr/>
      <dgm:t>
        <a:bodyPr/>
        <a:lstStyle/>
        <a:p>
          <a:endParaRPr lang="en-GB"/>
        </a:p>
      </dgm:t>
    </dgm:pt>
    <dgm:pt modelId="{63D151A7-C27B-4BE7-ADB9-CB79B2424168}" type="pres">
      <dgm:prSet presAssocID="{0D1DD443-E7FD-4712-B391-7EE95D8948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093FAF-7DD7-4242-A959-32202DE88565}" type="pres">
      <dgm:prSet presAssocID="{170876E0-A382-492D-9393-AB3042EB3D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9B319-FEBF-4718-AA0B-D9A7EF3F7EC2}" type="pres">
      <dgm:prSet presAssocID="{827D1E76-2E15-4FE4-9D48-A7B59840CE1D}" presName="spacer" presStyleCnt="0"/>
      <dgm:spPr/>
    </dgm:pt>
    <dgm:pt modelId="{54E9D1B3-21FA-4F0E-96F7-E3489282DBA2}" type="pres">
      <dgm:prSet presAssocID="{0BED62E2-2D96-4711-B7F4-20B7663301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93C51A-C337-428E-A122-D6C4662074D5}" type="pres">
      <dgm:prSet presAssocID="{F597F28A-3F58-480A-B745-85378A7BDC46}" presName="spacer" presStyleCnt="0"/>
      <dgm:spPr/>
    </dgm:pt>
    <dgm:pt modelId="{C3BB8EE9-51AB-4597-A33F-D67EBFCBF34B}" type="pres">
      <dgm:prSet presAssocID="{7D00F2CA-1048-44B7-8C7F-A60795D8AA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E478C4-DC02-4F41-A51F-0F8C4DF45853}" srcId="{0D1DD443-E7FD-4712-B391-7EE95D8948DE}" destId="{170876E0-A382-492D-9393-AB3042EB3D01}" srcOrd="0" destOrd="0" parTransId="{88922C2A-D6EF-437C-B67F-DF46AB253DC0}" sibTransId="{827D1E76-2E15-4FE4-9D48-A7B59840CE1D}"/>
    <dgm:cxn modelId="{8B97FDB3-5AD2-4196-BED2-5DA9E3C9B2CC}" type="presOf" srcId="{170876E0-A382-492D-9393-AB3042EB3D01}" destId="{62093FAF-7DD7-4242-A959-32202DE88565}" srcOrd="0" destOrd="0" presId="urn:microsoft.com/office/officeart/2005/8/layout/vList2"/>
    <dgm:cxn modelId="{05A725C0-3C2A-4DFA-85E9-37F6A74910ED}" type="presOf" srcId="{7D00F2CA-1048-44B7-8C7F-A60795D8AAF7}" destId="{C3BB8EE9-51AB-4597-A33F-D67EBFCBF34B}" srcOrd="0" destOrd="0" presId="urn:microsoft.com/office/officeart/2005/8/layout/vList2"/>
    <dgm:cxn modelId="{9F451765-9B23-4E85-858A-CC1AF33C833C}" srcId="{0D1DD443-E7FD-4712-B391-7EE95D8948DE}" destId="{0BED62E2-2D96-4711-B7F4-20B7663301D3}" srcOrd="1" destOrd="0" parTransId="{D1110F8E-0557-415A-84DF-EA5FADF1EC23}" sibTransId="{F597F28A-3F58-480A-B745-85378A7BDC46}"/>
    <dgm:cxn modelId="{67A02C28-ACD4-421E-85C4-5783AE7E5FAB}" type="presOf" srcId="{0D1DD443-E7FD-4712-B391-7EE95D8948DE}" destId="{63D151A7-C27B-4BE7-ADB9-CB79B2424168}" srcOrd="0" destOrd="0" presId="urn:microsoft.com/office/officeart/2005/8/layout/vList2"/>
    <dgm:cxn modelId="{C4A0CEB5-2398-4C42-83F5-A3A9947C3D8A}" srcId="{0D1DD443-E7FD-4712-B391-7EE95D8948DE}" destId="{7D00F2CA-1048-44B7-8C7F-A60795D8AAF7}" srcOrd="2" destOrd="0" parTransId="{30720DF1-71F5-4371-88E8-9BDC8A9AA867}" sibTransId="{25C2B37B-5F95-4EAD-8A1B-64FC0DC8639B}"/>
    <dgm:cxn modelId="{142221BC-2520-4CFE-8942-52583E5B4B7E}" type="presOf" srcId="{0BED62E2-2D96-4711-B7F4-20B7663301D3}" destId="{54E9D1B3-21FA-4F0E-96F7-E3489282DBA2}" srcOrd="0" destOrd="0" presId="urn:microsoft.com/office/officeart/2005/8/layout/vList2"/>
    <dgm:cxn modelId="{DBCEA023-2513-48BD-AFCE-D1A8293F8A40}" type="presParOf" srcId="{63D151A7-C27B-4BE7-ADB9-CB79B2424168}" destId="{62093FAF-7DD7-4242-A959-32202DE88565}" srcOrd="0" destOrd="0" presId="urn:microsoft.com/office/officeart/2005/8/layout/vList2"/>
    <dgm:cxn modelId="{0F1F9E76-5F2F-4519-979A-8FA2F7AFF8F7}" type="presParOf" srcId="{63D151A7-C27B-4BE7-ADB9-CB79B2424168}" destId="{A2B9B319-FEBF-4718-AA0B-D9A7EF3F7EC2}" srcOrd="1" destOrd="0" presId="urn:microsoft.com/office/officeart/2005/8/layout/vList2"/>
    <dgm:cxn modelId="{56265DFE-EDA6-4029-945B-DFF92B03B498}" type="presParOf" srcId="{63D151A7-C27B-4BE7-ADB9-CB79B2424168}" destId="{54E9D1B3-21FA-4F0E-96F7-E3489282DBA2}" srcOrd="2" destOrd="0" presId="urn:microsoft.com/office/officeart/2005/8/layout/vList2"/>
    <dgm:cxn modelId="{52457928-E300-4991-8444-C3232E169E01}" type="presParOf" srcId="{63D151A7-C27B-4BE7-ADB9-CB79B2424168}" destId="{0993C51A-C337-428E-A122-D6C4662074D5}" srcOrd="3" destOrd="0" presId="urn:microsoft.com/office/officeart/2005/8/layout/vList2"/>
    <dgm:cxn modelId="{823F01D1-E7B6-45E3-B152-3B776646CD45}" type="presParOf" srcId="{63D151A7-C27B-4BE7-ADB9-CB79B2424168}" destId="{C3BB8EE9-51AB-4597-A33F-D67EBFCBF3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FDCE5B-C566-443B-92F1-8EF94958C9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40B671-7F12-413C-8032-85AFDA375FB0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Policy makers like them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D4D90DB2-B25E-433B-9EB1-D7FDD27790A7}" type="parTrans" cxnId="{2AAC3B63-179D-4D1D-896F-28F8D6A2748F}">
      <dgm:prSet/>
      <dgm:spPr/>
      <dgm:t>
        <a:bodyPr/>
        <a:lstStyle/>
        <a:p>
          <a:endParaRPr lang="en-GB"/>
        </a:p>
      </dgm:t>
    </dgm:pt>
    <dgm:pt modelId="{F68CA050-D408-4CD5-9152-1B2BB2652040}" type="sibTrans" cxnId="{2AAC3B63-179D-4D1D-896F-28F8D6A2748F}">
      <dgm:prSet/>
      <dgm:spPr/>
      <dgm:t>
        <a:bodyPr/>
        <a:lstStyle/>
        <a:p>
          <a:endParaRPr lang="en-GB"/>
        </a:p>
      </dgm:t>
    </dgm:pt>
    <dgm:pt modelId="{E32A96B6-F93D-4972-8D9D-DD4EA3F7816C}">
      <dgm:prSet/>
      <dgm:spPr/>
      <dgm:t>
        <a:bodyPr/>
        <a:lstStyle/>
        <a:p>
          <a:pPr rtl="0"/>
          <a:r>
            <a:rPr lang="en-GB" dirty="0" smtClean="0"/>
            <a:t>understand their own programmes better</a:t>
          </a:r>
          <a:endParaRPr lang="en-GB" dirty="0"/>
        </a:p>
      </dgm:t>
    </dgm:pt>
    <dgm:pt modelId="{6B7F66D5-4E79-4451-9AF7-C6ADD0D18AEE}" type="parTrans" cxnId="{09ACC8FC-ECFE-4EB7-B941-407FC388B494}">
      <dgm:prSet/>
      <dgm:spPr/>
      <dgm:t>
        <a:bodyPr/>
        <a:lstStyle/>
        <a:p>
          <a:endParaRPr lang="en-GB"/>
        </a:p>
      </dgm:t>
    </dgm:pt>
    <dgm:pt modelId="{C14527F3-F404-451E-8079-0EAE9363820E}" type="sibTrans" cxnId="{09ACC8FC-ECFE-4EB7-B941-407FC388B494}">
      <dgm:prSet/>
      <dgm:spPr/>
      <dgm:t>
        <a:bodyPr/>
        <a:lstStyle/>
        <a:p>
          <a:endParaRPr lang="en-GB"/>
        </a:p>
      </dgm:t>
    </dgm:pt>
    <dgm:pt modelId="{3D27E216-D0CE-4AD0-AA91-3E15DB0D9BAA}">
      <dgm:prSet/>
      <dgm:spPr/>
      <dgm:t>
        <a:bodyPr/>
        <a:lstStyle/>
        <a:p>
          <a:pPr rtl="0"/>
          <a:r>
            <a:rPr lang="en-GB" dirty="0" smtClean="0"/>
            <a:t>understand the constraints on evaluation design, and what an evaluation can and can’t deliver</a:t>
          </a:r>
          <a:endParaRPr lang="en-GB" dirty="0"/>
        </a:p>
      </dgm:t>
    </dgm:pt>
    <dgm:pt modelId="{A41B6FA8-B1A3-4CD9-8AA9-D6FD1DF868C8}" type="parTrans" cxnId="{9681FB37-8370-43AB-9F53-402EEC4766AF}">
      <dgm:prSet/>
      <dgm:spPr/>
      <dgm:t>
        <a:bodyPr/>
        <a:lstStyle/>
        <a:p>
          <a:endParaRPr lang="en-GB"/>
        </a:p>
      </dgm:t>
    </dgm:pt>
    <dgm:pt modelId="{3A2935DA-C793-4F68-A435-2EDF7A9EC152}" type="sibTrans" cxnId="{9681FB37-8370-43AB-9F53-402EEC4766AF}">
      <dgm:prSet/>
      <dgm:spPr/>
      <dgm:t>
        <a:bodyPr/>
        <a:lstStyle/>
        <a:p>
          <a:endParaRPr lang="en-GB"/>
        </a:p>
      </dgm:t>
    </dgm:pt>
    <dgm:pt modelId="{0F02033C-8C75-4784-881E-5C10ABCCB648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Researchers benefit from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777EBCDE-F461-4406-B0F3-9C21D4A70A73}" type="parTrans" cxnId="{047C1528-A535-480B-913D-80019558601F}">
      <dgm:prSet/>
      <dgm:spPr/>
      <dgm:t>
        <a:bodyPr/>
        <a:lstStyle/>
        <a:p>
          <a:endParaRPr lang="en-GB"/>
        </a:p>
      </dgm:t>
    </dgm:pt>
    <dgm:pt modelId="{EEDC74E6-E3E7-472E-930B-7B6A3F011765}" type="sibTrans" cxnId="{047C1528-A535-480B-913D-80019558601F}">
      <dgm:prSet/>
      <dgm:spPr/>
      <dgm:t>
        <a:bodyPr/>
        <a:lstStyle/>
        <a:p>
          <a:endParaRPr lang="en-GB"/>
        </a:p>
      </dgm:t>
    </dgm:pt>
    <dgm:pt modelId="{43681450-A123-4C12-A53C-BC347BE5A63A}">
      <dgm:prSet/>
      <dgm:spPr/>
      <dgm:t>
        <a:bodyPr/>
        <a:lstStyle/>
        <a:p>
          <a:pPr rtl="0"/>
          <a:r>
            <a:rPr lang="en-GB" dirty="0" smtClean="0"/>
            <a:t>shared understanding of ‘programme theory’ and constraints on evaluation design</a:t>
          </a:r>
          <a:endParaRPr lang="en-GB" dirty="0"/>
        </a:p>
      </dgm:t>
    </dgm:pt>
    <dgm:pt modelId="{789D5DE2-DE0F-4378-A066-AA2E1DD59789}" type="parTrans" cxnId="{D417BE84-2040-49FD-82A4-7854081C4FA2}">
      <dgm:prSet/>
      <dgm:spPr/>
      <dgm:t>
        <a:bodyPr/>
        <a:lstStyle/>
        <a:p>
          <a:endParaRPr lang="en-GB"/>
        </a:p>
      </dgm:t>
    </dgm:pt>
    <dgm:pt modelId="{B043AE43-5644-4AE6-BF83-7DDF9C3CB081}" type="sibTrans" cxnId="{D417BE84-2040-49FD-82A4-7854081C4FA2}">
      <dgm:prSet/>
      <dgm:spPr/>
      <dgm:t>
        <a:bodyPr/>
        <a:lstStyle/>
        <a:p>
          <a:endParaRPr lang="en-GB"/>
        </a:p>
      </dgm:t>
    </dgm:pt>
    <dgm:pt modelId="{99A3E059-9489-4A93-A0D3-DF7A8FB8F86E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EAs most useful when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4C3F284F-DAD6-4A78-95F4-F2752EB851F4}" type="parTrans" cxnId="{5A3F3663-FABB-48CA-A5F9-EC92BD0E6EDE}">
      <dgm:prSet/>
      <dgm:spPr/>
      <dgm:t>
        <a:bodyPr/>
        <a:lstStyle/>
        <a:p>
          <a:endParaRPr lang="en-GB"/>
        </a:p>
      </dgm:t>
    </dgm:pt>
    <dgm:pt modelId="{CC730A2D-6472-44CF-918B-878FABADA060}" type="sibTrans" cxnId="{5A3F3663-FABB-48CA-A5F9-EC92BD0E6EDE}">
      <dgm:prSet/>
      <dgm:spPr/>
      <dgm:t>
        <a:bodyPr/>
        <a:lstStyle/>
        <a:p>
          <a:endParaRPr lang="en-GB"/>
        </a:p>
      </dgm:t>
    </dgm:pt>
    <dgm:pt modelId="{99F4AC24-FD75-4D56-8D7B-1D4E719757B2}">
      <dgm:prSet/>
      <dgm:spPr/>
      <dgm:t>
        <a:bodyPr/>
        <a:lstStyle/>
        <a:p>
          <a:pPr rtl="0"/>
          <a:r>
            <a:rPr lang="en-GB" dirty="0" smtClean="0"/>
            <a:t>resources have already been earmarked for evaluation, but …</a:t>
          </a:r>
          <a:endParaRPr lang="en-GB" dirty="0"/>
        </a:p>
      </dgm:t>
    </dgm:pt>
    <dgm:pt modelId="{454215E6-206F-4CF7-A518-B7D60EE4018D}" type="parTrans" cxnId="{E586FFF6-6161-4A22-8119-AA502E82696E}">
      <dgm:prSet/>
      <dgm:spPr/>
      <dgm:t>
        <a:bodyPr/>
        <a:lstStyle/>
        <a:p>
          <a:endParaRPr lang="en-GB"/>
        </a:p>
      </dgm:t>
    </dgm:pt>
    <dgm:pt modelId="{12BF2D89-E597-44B9-871C-957ED79FE2B3}" type="sibTrans" cxnId="{E586FFF6-6161-4A22-8119-AA502E82696E}">
      <dgm:prSet/>
      <dgm:spPr/>
      <dgm:t>
        <a:bodyPr/>
        <a:lstStyle/>
        <a:p>
          <a:endParaRPr lang="en-GB"/>
        </a:p>
      </dgm:t>
    </dgm:pt>
    <dgm:pt modelId="{61B56BD7-4ED9-401D-9761-5111C1A9AF5F}">
      <dgm:prSet/>
      <dgm:spPr/>
      <dgm:t>
        <a:bodyPr/>
        <a:lstStyle/>
        <a:p>
          <a:pPr rtl="0"/>
          <a:r>
            <a:rPr lang="en-GB" dirty="0" smtClean="0"/>
            <a:t>… there is genuine uncertainty about whether and how best to evaluate</a:t>
          </a:r>
          <a:endParaRPr lang="en-GB" dirty="0"/>
        </a:p>
      </dgm:t>
    </dgm:pt>
    <dgm:pt modelId="{01E578C7-AFF6-4CF3-AADA-9DCA86239037}" type="parTrans" cxnId="{6F5CB96E-6DD9-4640-A84C-442890ED8B34}">
      <dgm:prSet/>
      <dgm:spPr/>
      <dgm:t>
        <a:bodyPr/>
        <a:lstStyle/>
        <a:p>
          <a:endParaRPr lang="en-GB"/>
        </a:p>
      </dgm:t>
    </dgm:pt>
    <dgm:pt modelId="{00830271-0CD2-4A55-8282-6F9BA4D93C36}" type="sibTrans" cxnId="{6F5CB96E-6DD9-4640-A84C-442890ED8B34}">
      <dgm:prSet/>
      <dgm:spPr/>
      <dgm:t>
        <a:bodyPr/>
        <a:lstStyle/>
        <a:p>
          <a:endParaRPr lang="en-GB"/>
        </a:p>
      </dgm:t>
    </dgm:pt>
    <dgm:pt modelId="{1C497D4A-C186-415A-918E-71A188AF9E39}">
      <dgm:prSet/>
      <dgm:spPr/>
      <dgm:t>
        <a:bodyPr/>
        <a:lstStyle/>
        <a:p>
          <a:pPr rtl="0"/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The method is flexible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1F28FE86-A4F8-4651-9BE9-837A99ECAE44}" type="parTrans" cxnId="{C5BD454D-C138-4D64-A603-73B72464E832}">
      <dgm:prSet/>
      <dgm:spPr/>
      <dgm:t>
        <a:bodyPr/>
        <a:lstStyle/>
        <a:p>
          <a:endParaRPr lang="en-GB"/>
        </a:p>
      </dgm:t>
    </dgm:pt>
    <dgm:pt modelId="{02E5687B-A370-4C0B-85C1-99713EB9C333}" type="sibTrans" cxnId="{C5BD454D-C138-4D64-A603-73B72464E832}">
      <dgm:prSet/>
      <dgm:spPr/>
      <dgm:t>
        <a:bodyPr/>
        <a:lstStyle/>
        <a:p>
          <a:endParaRPr lang="en-GB"/>
        </a:p>
      </dgm:t>
    </dgm:pt>
    <dgm:pt modelId="{E1DADCCE-C40D-467E-8B94-C5E6D4A3AF3A}">
      <dgm:prSet/>
      <dgm:spPr/>
      <dgm:t>
        <a:bodyPr/>
        <a:lstStyle/>
        <a:p>
          <a:pPr rtl="0"/>
          <a:r>
            <a:rPr lang="en-GB" dirty="0" smtClean="0"/>
            <a:t>The process needs to be adapted according to the stage of development of the intervention</a:t>
          </a:r>
          <a:endParaRPr lang="en-GB" dirty="0"/>
        </a:p>
      </dgm:t>
    </dgm:pt>
    <dgm:pt modelId="{E45C6527-FF76-4233-9DB2-07FEA76A25D2}" type="parTrans" cxnId="{55ACF233-9820-4ED4-9E2F-9C9E8A79BD42}">
      <dgm:prSet/>
      <dgm:spPr/>
      <dgm:t>
        <a:bodyPr/>
        <a:lstStyle/>
        <a:p>
          <a:endParaRPr lang="en-GB"/>
        </a:p>
      </dgm:t>
    </dgm:pt>
    <dgm:pt modelId="{434D1901-07D8-4BBC-A6F7-07D26181803E}" type="sibTrans" cxnId="{55ACF233-9820-4ED4-9E2F-9C9E8A79BD42}">
      <dgm:prSet/>
      <dgm:spPr/>
      <dgm:t>
        <a:bodyPr/>
        <a:lstStyle/>
        <a:p>
          <a:endParaRPr lang="en-GB"/>
        </a:p>
      </dgm:t>
    </dgm:pt>
    <dgm:pt modelId="{F6246662-7CF9-4B10-BC4B-24208B6288B0}" type="pres">
      <dgm:prSet presAssocID="{FCFDCE5B-C566-443B-92F1-8EF94958C9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AED5E0-DCBD-4EFF-B3C2-5F7031E86EEA}" type="pres">
      <dgm:prSet presAssocID="{8940B671-7F12-413C-8032-85AFDA375FB0}" presName="linNode" presStyleCnt="0"/>
      <dgm:spPr/>
    </dgm:pt>
    <dgm:pt modelId="{216F7498-FAC0-4665-9D9F-65925DDF153B}" type="pres">
      <dgm:prSet presAssocID="{8940B671-7F12-413C-8032-85AFDA375FB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15020-926E-4156-9A85-81464F47031D}" type="pres">
      <dgm:prSet presAssocID="{8940B671-7F12-413C-8032-85AFDA375FB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A45B6-F280-46EF-8C37-103D97210C9E}" type="pres">
      <dgm:prSet presAssocID="{F68CA050-D408-4CD5-9152-1B2BB2652040}" presName="sp" presStyleCnt="0"/>
      <dgm:spPr/>
    </dgm:pt>
    <dgm:pt modelId="{FBD5A950-5152-4A22-83D1-4A33527F9F1E}" type="pres">
      <dgm:prSet presAssocID="{0F02033C-8C75-4784-881E-5C10ABCCB648}" presName="linNode" presStyleCnt="0"/>
      <dgm:spPr/>
    </dgm:pt>
    <dgm:pt modelId="{A0695731-9A05-4742-A3B4-3DE24AB00B6C}" type="pres">
      <dgm:prSet presAssocID="{0F02033C-8C75-4784-881E-5C10ABCCB64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6BD41C-1302-4E09-8F62-978FDA77C20B}" type="pres">
      <dgm:prSet presAssocID="{0F02033C-8C75-4784-881E-5C10ABCCB64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BD949F-92BD-4589-8B3E-73329BDFB717}" type="pres">
      <dgm:prSet presAssocID="{EEDC74E6-E3E7-472E-930B-7B6A3F011765}" presName="sp" presStyleCnt="0"/>
      <dgm:spPr/>
    </dgm:pt>
    <dgm:pt modelId="{F99BD584-2703-41F6-A7B2-BAD435AF5255}" type="pres">
      <dgm:prSet presAssocID="{1C497D4A-C186-415A-918E-71A188AF9E39}" presName="linNode" presStyleCnt="0"/>
      <dgm:spPr/>
    </dgm:pt>
    <dgm:pt modelId="{A3BB8B92-DA42-4D5E-BE13-9C9A685899CB}" type="pres">
      <dgm:prSet presAssocID="{1C497D4A-C186-415A-918E-71A188AF9E3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1BF820-ECAC-4305-B4DC-F637AAB7AB1C}" type="pres">
      <dgm:prSet presAssocID="{1C497D4A-C186-415A-918E-71A188AF9E3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9F0DA4-E7B0-47CA-ADB1-578C2E84B0B4}" type="pres">
      <dgm:prSet presAssocID="{02E5687B-A370-4C0B-85C1-99713EB9C333}" presName="sp" presStyleCnt="0"/>
      <dgm:spPr/>
    </dgm:pt>
    <dgm:pt modelId="{546D94CB-0F83-4E92-879E-1B0EC5ACD671}" type="pres">
      <dgm:prSet presAssocID="{99A3E059-9489-4A93-A0D3-DF7A8FB8F86E}" presName="linNode" presStyleCnt="0"/>
      <dgm:spPr/>
    </dgm:pt>
    <dgm:pt modelId="{9DC4ED5F-6B4D-4C15-A1ED-167B7A4C2FEA}" type="pres">
      <dgm:prSet presAssocID="{99A3E059-9489-4A93-A0D3-DF7A8FB8F86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DB4D1-EC0B-4F45-B7DD-C63A7D42837F}" type="pres">
      <dgm:prSet presAssocID="{99A3E059-9489-4A93-A0D3-DF7A8FB8F86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ACF233-9820-4ED4-9E2F-9C9E8A79BD42}" srcId="{1C497D4A-C186-415A-918E-71A188AF9E39}" destId="{E1DADCCE-C40D-467E-8B94-C5E6D4A3AF3A}" srcOrd="0" destOrd="0" parTransId="{E45C6527-FF76-4233-9DB2-07FEA76A25D2}" sibTransId="{434D1901-07D8-4BBC-A6F7-07D26181803E}"/>
    <dgm:cxn modelId="{6C9E673A-2CEF-4625-829B-06248035CB42}" type="presOf" srcId="{61B56BD7-4ED9-401D-9761-5111C1A9AF5F}" destId="{5C3DB4D1-EC0B-4F45-B7DD-C63A7D42837F}" srcOrd="0" destOrd="1" presId="urn:microsoft.com/office/officeart/2005/8/layout/vList5"/>
    <dgm:cxn modelId="{548E41F5-DA22-43BA-99CD-DDB3E7BB5497}" type="presOf" srcId="{8940B671-7F12-413C-8032-85AFDA375FB0}" destId="{216F7498-FAC0-4665-9D9F-65925DDF153B}" srcOrd="0" destOrd="0" presId="urn:microsoft.com/office/officeart/2005/8/layout/vList5"/>
    <dgm:cxn modelId="{ADDEC807-F83A-4D51-BD81-4827E3531EAA}" type="presOf" srcId="{3D27E216-D0CE-4AD0-AA91-3E15DB0D9BAA}" destId="{08B15020-926E-4156-9A85-81464F47031D}" srcOrd="0" destOrd="1" presId="urn:microsoft.com/office/officeart/2005/8/layout/vList5"/>
    <dgm:cxn modelId="{AA1796D5-C681-44B6-87BF-9809BDCA58F7}" type="presOf" srcId="{1C497D4A-C186-415A-918E-71A188AF9E39}" destId="{A3BB8B92-DA42-4D5E-BE13-9C9A685899CB}" srcOrd="0" destOrd="0" presId="urn:microsoft.com/office/officeart/2005/8/layout/vList5"/>
    <dgm:cxn modelId="{C5BD454D-C138-4D64-A603-73B72464E832}" srcId="{FCFDCE5B-C566-443B-92F1-8EF94958C9B6}" destId="{1C497D4A-C186-415A-918E-71A188AF9E39}" srcOrd="2" destOrd="0" parTransId="{1F28FE86-A4F8-4651-9BE9-837A99ECAE44}" sibTransId="{02E5687B-A370-4C0B-85C1-99713EB9C333}"/>
    <dgm:cxn modelId="{D59F78AB-9F5B-49F1-8025-2B42171F1036}" type="presOf" srcId="{E1DADCCE-C40D-467E-8B94-C5E6D4A3AF3A}" destId="{F21BF820-ECAC-4305-B4DC-F637AAB7AB1C}" srcOrd="0" destOrd="0" presId="urn:microsoft.com/office/officeart/2005/8/layout/vList5"/>
    <dgm:cxn modelId="{C19B4E4A-CEB8-4A55-BDEF-3E5C7E1182B7}" type="presOf" srcId="{99F4AC24-FD75-4D56-8D7B-1D4E719757B2}" destId="{5C3DB4D1-EC0B-4F45-B7DD-C63A7D42837F}" srcOrd="0" destOrd="0" presId="urn:microsoft.com/office/officeart/2005/8/layout/vList5"/>
    <dgm:cxn modelId="{67105F4B-DB18-4BEC-9ACE-B4AF1FF83D70}" type="presOf" srcId="{43681450-A123-4C12-A53C-BC347BE5A63A}" destId="{016BD41C-1302-4E09-8F62-978FDA77C20B}" srcOrd="0" destOrd="0" presId="urn:microsoft.com/office/officeart/2005/8/layout/vList5"/>
    <dgm:cxn modelId="{56C3CF07-1ADD-44A7-9823-81201B7E1906}" type="presOf" srcId="{0F02033C-8C75-4784-881E-5C10ABCCB648}" destId="{A0695731-9A05-4742-A3B4-3DE24AB00B6C}" srcOrd="0" destOrd="0" presId="urn:microsoft.com/office/officeart/2005/8/layout/vList5"/>
    <dgm:cxn modelId="{9681FB37-8370-43AB-9F53-402EEC4766AF}" srcId="{8940B671-7F12-413C-8032-85AFDA375FB0}" destId="{3D27E216-D0CE-4AD0-AA91-3E15DB0D9BAA}" srcOrd="1" destOrd="0" parTransId="{A41B6FA8-B1A3-4CD9-8AA9-D6FD1DF868C8}" sibTransId="{3A2935DA-C793-4F68-A435-2EDF7A9EC152}"/>
    <dgm:cxn modelId="{E586FFF6-6161-4A22-8119-AA502E82696E}" srcId="{99A3E059-9489-4A93-A0D3-DF7A8FB8F86E}" destId="{99F4AC24-FD75-4D56-8D7B-1D4E719757B2}" srcOrd="0" destOrd="0" parTransId="{454215E6-206F-4CF7-A518-B7D60EE4018D}" sibTransId="{12BF2D89-E597-44B9-871C-957ED79FE2B3}"/>
    <dgm:cxn modelId="{047C1528-A535-480B-913D-80019558601F}" srcId="{FCFDCE5B-C566-443B-92F1-8EF94958C9B6}" destId="{0F02033C-8C75-4784-881E-5C10ABCCB648}" srcOrd="1" destOrd="0" parTransId="{777EBCDE-F461-4406-B0F3-9C21D4A70A73}" sibTransId="{EEDC74E6-E3E7-472E-930B-7B6A3F011765}"/>
    <dgm:cxn modelId="{2AAC3B63-179D-4D1D-896F-28F8D6A2748F}" srcId="{FCFDCE5B-C566-443B-92F1-8EF94958C9B6}" destId="{8940B671-7F12-413C-8032-85AFDA375FB0}" srcOrd="0" destOrd="0" parTransId="{D4D90DB2-B25E-433B-9EB1-D7FDD27790A7}" sibTransId="{F68CA050-D408-4CD5-9152-1B2BB2652040}"/>
    <dgm:cxn modelId="{6C1EDCE5-E0B5-4EC7-97FD-91183171C003}" type="presOf" srcId="{E32A96B6-F93D-4972-8D9D-DD4EA3F7816C}" destId="{08B15020-926E-4156-9A85-81464F47031D}" srcOrd="0" destOrd="0" presId="urn:microsoft.com/office/officeart/2005/8/layout/vList5"/>
    <dgm:cxn modelId="{D2128F25-6EED-4A61-8248-EE16EED4CE11}" type="presOf" srcId="{FCFDCE5B-C566-443B-92F1-8EF94958C9B6}" destId="{F6246662-7CF9-4B10-BC4B-24208B6288B0}" srcOrd="0" destOrd="0" presId="urn:microsoft.com/office/officeart/2005/8/layout/vList5"/>
    <dgm:cxn modelId="{265DA57F-8C98-4225-9444-4B1C6C3C3581}" type="presOf" srcId="{99A3E059-9489-4A93-A0D3-DF7A8FB8F86E}" destId="{9DC4ED5F-6B4D-4C15-A1ED-167B7A4C2FEA}" srcOrd="0" destOrd="0" presId="urn:microsoft.com/office/officeart/2005/8/layout/vList5"/>
    <dgm:cxn modelId="{6F5CB96E-6DD9-4640-A84C-442890ED8B34}" srcId="{99A3E059-9489-4A93-A0D3-DF7A8FB8F86E}" destId="{61B56BD7-4ED9-401D-9761-5111C1A9AF5F}" srcOrd="1" destOrd="0" parTransId="{01E578C7-AFF6-4CF3-AADA-9DCA86239037}" sibTransId="{00830271-0CD2-4A55-8282-6F9BA4D93C36}"/>
    <dgm:cxn modelId="{09ACC8FC-ECFE-4EB7-B941-407FC388B494}" srcId="{8940B671-7F12-413C-8032-85AFDA375FB0}" destId="{E32A96B6-F93D-4972-8D9D-DD4EA3F7816C}" srcOrd="0" destOrd="0" parTransId="{6B7F66D5-4E79-4451-9AF7-C6ADD0D18AEE}" sibTransId="{C14527F3-F404-451E-8079-0EAE9363820E}"/>
    <dgm:cxn modelId="{5A3F3663-FABB-48CA-A5F9-EC92BD0E6EDE}" srcId="{FCFDCE5B-C566-443B-92F1-8EF94958C9B6}" destId="{99A3E059-9489-4A93-A0D3-DF7A8FB8F86E}" srcOrd="3" destOrd="0" parTransId="{4C3F284F-DAD6-4A78-95F4-F2752EB851F4}" sibTransId="{CC730A2D-6472-44CF-918B-878FABADA060}"/>
    <dgm:cxn modelId="{D417BE84-2040-49FD-82A4-7854081C4FA2}" srcId="{0F02033C-8C75-4784-881E-5C10ABCCB648}" destId="{43681450-A123-4C12-A53C-BC347BE5A63A}" srcOrd="0" destOrd="0" parTransId="{789D5DE2-DE0F-4378-A066-AA2E1DD59789}" sibTransId="{B043AE43-5644-4AE6-BF83-7DDF9C3CB081}"/>
    <dgm:cxn modelId="{FA99EF3B-0730-49C6-BB74-0F580B26E1AA}" type="presParOf" srcId="{F6246662-7CF9-4B10-BC4B-24208B6288B0}" destId="{80AED5E0-DCBD-4EFF-B3C2-5F7031E86EEA}" srcOrd="0" destOrd="0" presId="urn:microsoft.com/office/officeart/2005/8/layout/vList5"/>
    <dgm:cxn modelId="{F81B9A6F-0C22-4176-B609-D4383869660C}" type="presParOf" srcId="{80AED5E0-DCBD-4EFF-B3C2-5F7031E86EEA}" destId="{216F7498-FAC0-4665-9D9F-65925DDF153B}" srcOrd="0" destOrd="0" presId="urn:microsoft.com/office/officeart/2005/8/layout/vList5"/>
    <dgm:cxn modelId="{5E9FA94B-78B4-449A-83D4-C7643FD2DD91}" type="presParOf" srcId="{80AED5E0-DCBD-4EFF-B3C2-5F7031E86EEA}" destId="{08B15020-926E-4156-9A85-81464F47031D}" srcOrd="1" destOrd="0" presId="urn:microsoft.com/office/officeart/2005/8/layout/vList5"/>
    <dgm:cxn modelId="{31B8C293-13B9-4063-96D1-66F2F7623656}" type="presParOf" srcId="{F6246662-7CF9-4B10-BC4B-24208B6288B0}" destId="{D29A45B6-F280-46EF-8C37-103D97210C9E}" srcOrd="1" destOrd="0" presId="urn:microsoft.com/office/officeart/2005/8/layout/vList5"/>
    <dgm:cxn modelId="{B7F3832A-42B4-413B-A234-3AD6324B2787}" type="presParOf" srcId="{F6246662-7CF9-4B10-BC4B-24208B6288B0}" destId="{FBD5A950-5152-4A22-83D1-4A33527F9F1E}" srcOrd="2" destOrd="0" presId="urn:microsoft.com/office/officeart/2005/8/layout/vList5"/>
    <dgm:cxn modelId="{A2A7892E-5928-457F-977C-B51BE2A6BBEF}" type="presParOf" srcId="{FBD5A950-5152-4A22-83D1-4A33527F9F1E}" destId="{A0695731-9A05-4742-A3B4-3DE24AB00B6C}" srcOrd="0" destOrd="0" presId="urn:microsoft.com/office/officeart/2005/8/layout/vList5"/>
    <dgm:cxn modelId="{A5E21ADB-376F-4C3A-8009-EC53A472C261}" type="presParOf" srcId="{FBD5A950-5152-4A22-83D1-4A33527F9F1E}" destId="{016BD41C-1302-4E09-8F62-978FDA77C20B}" srcOrd="1" destOrd="0" presId="urn:microsoft.com/office/officeart/2005/8/layout/vList5"/>
    <dgm:cxn modelId="{71557FD5-000F-4362-83CB-679A0FCADBCA}" type="presParOf" srcId="{F6246662-7CF9-4B10-BC4B-24208B6288B0}" destId="{76BD949F-92BD-4589-8B3E-73329BDFB717}" srcOrd="3" destOrd="0" presId="urn:microsoft.com/office/officeart/2005/8/layout/vList5"/>
    <dgm:cxn modelId="{EA6BEC5E-9D5A-42FB-AA1A-41B099844F01}" type="presParOf" srcId="{F6246662-7CF9-4B10-BC4B-24208B6288B0}" destId="{F99BD584-2703-41F6-A7B2-BAD435AF5255}" srcOrd="4" destOrd="0" presId="urn:microsoft.com/office/officeart/2005/8/layout/vList5"/>
    <dgm:cxn modelId="{1BCC5E87-52F4-4CDB-9CCE-BD04D101AD4B}" type="presParOf" srcId="{F99BD584-2703-41F6-A7B2-BAD435AF5255}" destId="{A3BB8B92-DA42-4D5E-BE13-9C9A685899CB}" srcOrd="0" destOrd="0" presId="urn:microsoft.com/office/officeart/2005/8/layout/vList5"/>
    <dgm:cxn modelId="{4F98A85A-05C4-40CF-9F2F-A93DBDC6BAD2}" type="presParOf" srcId="{F99BD584-2703-41F6-A7B2-BAD435AF5255}" destId="{F21BF820-ECAC-4305-B4DC-F637AAB7AB1C}" srcOrd="1" destOrd="0" presId="urn:microsoft.com/office/officeart/2005/8/layout/vList5"/>
    <dgm:cxn modelId="{EE1639BD-2A77-431E-B8FA-D681EFB59164}" type="presParOf" srcId="{F6246662-7CF9-4B10-BC4B-24208B6288B0}" destId="{929F0DA4-E7B0-47CA-ADB1-578C2E84B0B4}" srcOrd="5" destOrd="0" presId="urn:microsoft.com/office/officeart/2005/8/layout/vList5"/>
    <dgm:cxn modelId="{7B34F9F8-BAB6-42C8-9184-28CCE2ED1962}" type="presParOf" srcId="{F6246662-7CF9-4B10-BC4B-24208B6288B0}" destId="{546D94CB-0F83-4E92-879E-1B0EC5ACD671}" srcOrd="6" destOrd="0" presId="urn:microsoft.com/office/officeart/2005/8/layout/vList5"/>
    <dgm:cxn modelId="{C0343EEB-203B-446A-8E8D-115DA517E656}" type="presParOf" srcId="{546D94CB-0F83-4E92-879E-1B0EC5ACD671}" destId="{9DC4ED5F-6B4D-4C15-A1ED-167B7A4C2FEA}" srcOrd="0" destOrd="0" presId="urn:microsoft.com/office/officeart/2005/8/layout/vList5"/>
    <dgm:cxn modelId="{9CD2BC7F-BDEC-417C-9CC4-25F3A0B45D60}" type="presParOf" srcId="{546D94CB-0F83-4E92-879E-1B0EC5ACD671}" destId="{5C3DB4D1-EC0B-4F45-B7DD-C63A7D4283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60090-22A5-4997-97FB-347D211F085B}">
      <dsp:nvSpPr>
        <dsp:cNvPr id="0" name=""/>
        <dsp:cNvSpPr/>
      </dsp:nvSpPr>
      <dsp:spPr>
        <a:xfrm>
          <a:off x="1421532" y="0"/>
          <a:ext cx="4929335" cy="492933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8E6FD-A977-4FED-8C80-9572FEFBA941}">
      <dsp:nvSpPr>
        <dsp:cNvPr id="0" name=""/>
        <dsp:cNvSpPr/>
      </dsp:nvSpPr>
      <dsp:spPr>
        <a:xfrm>
          <a:off x="1889818" y="468286"/>
          <a:ext cx="1922441" cy="1922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accent2">
                  <a:lumMod val="50000"/>
                </a:schemeClr>
              </a:solidFill>
            </a:rPr>
            <a:t>Clarify intervention goals and likelihood of measurable impact, before resources are committed to a full scale evaluation</a:t>
          </a:r>
          <a:endParaRPr lang="en-GB" sz="1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983664" y="562132"/>
        <a:ext cx="1734749" cy="1734749"/>
      </dsp:txXfrm>
    </dsp:sp>
    <dsp:sp modelId="{6D22F56A-8FCB-4975-BD8C-39C07A526250}">
      <dsp:nvSpPr>
        <dsp:cNvPr id="0" name=""/>
        <dsp:cNvSpPr/>
      </dsp:nvSpPr>
      <dsp:spPr>
        <a:xfrm>
          <a:off x="3960140" y="468286"/>
          <a:ext cx="1922441" cy="1922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accent2">
                  <a:lumMod val="50000"/>
                </a:schemeClr>
              </a:solidFill>
            </a:rPr>
            <a:t>Avoid committing evaluation resources if there is little realistic expectation of benefit</a:t>
          </a:r>
          <a:endParaRPr lang="en-GB" sz="1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053986" y="562132"/>
        <a:ext cx="1734749" cy="1734749"/>
      </dsp:txXfrm>
    </dsp:sp>
    <dsp:sp modelId="{1C9D75A0-0449-43FD-B6F0-C69EEFBE65C9}">
      <dsp:nvSpPr>
        <dsp:cNvPr id="0" name=""/>
        <dsp:cNvSpPr/>
      </dsp:nvSpPr>
      <dsp:spPr>
        <a:xfrm>
          <a:off x="1889818" y="2538608"/>
          <a:ext cx="1922441" cy="1922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accent2">
                  <a:lumMod val="50000"/>
                </a:schemeClr>
              </a:solidFill>
            </a:rPr>
            <a:t>Enable constructive engagement with stakeholders, whether or not a full scale evaluation is undertaken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1983664" y="2632454"/>
        <a:ext cx="1734749" cy="1734749"/>
      </dsp:txXfrm>
    </dsp:sp>
    <dsp:sp modelId="{A128DD01-055D-4022-9195-7804C26442B2}">
      <dsp:nvSpPr>
        <dsp:cNvPr id="0" name=""/>
        <dsp:cNvSpPr/>
      </dsp:nvSpPr>
      <dsp:spPr>
        <a:xfrm>
          <a:off x="3960140" y="2538608"/>
          <a:ext cx="1922441" cy="1922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accent2">
                  <a:lumMod val="50000"/>
                </a:schemeClr>
              </a:solidFill>
            </a:rPr>
            <a:t>Make the evaluations that are undertaken more useful</a:t>
          </a:r>
          <a:endParaRPr lang="en-GB" sz="1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053986" y="2632454"/>
        <a:ext cx="1734749" cy="1734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FB801-F9D8-4080-B050-99F30BB7BBB1}">
      <dsp:nvSpPr>
        <dsp:cNvPr id="0" name=""/>
        <dsp:cNvSpPr/>
      </dsp:nvSpPr>
      <dsp:spPr>
        <a:xfrm>
          <a:off x="582929" y="0"/>
          <a:ext cx="6606540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042C8-FD92-401E-BE78-A907F0020B89}">
      <dsp:nvSpPr>
        <dsp:cNvPr id="0" name=""/>
        <dsp:cNvSpPr/>
      </dsp:nvSpPr>
      <dsp:spPr>
        <a:xfrm>
          <a:off x="2134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smtClean="0">
              <a:solidFill>
                <a:schemeClr val="accent2">
                  <a:lumMod val="50000"/>
                </a:schemeClr>
              </a:solidFill>
            </a:rPr>
            <a:t>Convene working group</a:t>
          </a:r>
          <a:endParaRPr lang="en-GB" sz="15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2807" y="1432272"/>
        <a:ext cx="1121554" cy="1707454"/>
      </dsp:txXfrm>
    </dsp:sp>
    <dsp:sp modelId="{5CD3EB42-8B7F-4117-B1D8-35B7DBE27723}">
      <dsp:nvSpPr>
        <dsp:cNvPr id="0" name=""/>
        <dsp:cNvSpPr/>
      </dsp:nvSpPr>
      <dsp:spPr>
        <a:xfrm>
          <a:off x="1307180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smtClean="0">
              <a:solidFill>
                <a:schemeClr val="accent2">
                  <a:lumMod val="50000"/>
                </a:schemeClr>
              </a:solidFill>
            </a:rPr>
            <a:t>Develop and agree a theory of change</a:t>
          </a:r>
          <a:endParaRPr lang="en-GB" sz="15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367853" y="1432272"/>
        <a:ext cx="1121554" cy="1707454"/>
      </dsp:txXfrm>
    </dsp:sp>
    <dsp:sp modelId="{F2DA1657-1E00-42CB-840C-B0D5417BB647}">
      <dsp:nvSpPr>
        <dsp:cNvPr id="0" name=""/>
        <dsp:cNvSpPr/>
      </dsp:nvSpPr>
      <dsp:spPr>
        <a:xfrm>
          <a:off x="2612226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accent2">
                  <a:lumMod val="50000"/>
                </a:schemeClr>
              </a:solidFill>
            </a:rPr>
            <a:t>Review existing literature</a:t>
          </a:r>
          <a:endParaRPr lang="en-GB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72899" y="1432272"/>
        <a:ext cx="1121554" cy="1707454"/>
      </dsp:txXfrm>
    </dsp:sp>
    <dsp:sp modelId="{779F46CA-2322-404F-8138-F4EB27EE6295}">
      <dsp:nvSpPr>
        <dsp:cNvPr id="0" name=""/>
        <dsp:cNvSpPr/>
      </dsp:nvSpPr>
      <dsp:spPr>
        <a:xfrm>
          <a:off x="3917272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accent2">
                  <a:lumMod val="50000"/>
                </a:schemeClr>
              </a:solidFill>
            </a:rPr>
            <a:t>Identify data sources</a:t>
          </a:r>
          <a:endParaRPr lang="en-GB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977945" y="1432272"/>
        <a:ext cx="1121554" cy="1707454"/>
      </dsp:txXfrm>
    </dsp:sp>
    <dsp:sp modelId="{FB5AE82A-E669-4E24-9775-222F55A07300}">
      <dsp:nvSpPr>
        <dsp:cNvPr id="0" name=""/>
        <dsp:cNvSpPr/>
      </dsp:nvSpPr>
      <dsp:spPr>
        <a:xfrm>
          <a:off x="5222318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accent2">
                  <a:lumMod val="50000"/>
                </a:schemeClr>
              </a:solidFill>
            </a:rPr>
            <a:t>Develop and appraise evaluation options</a:t>
          </a:r>
          <a:endParaRPr lang="en-GB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282991" y="1432272"/>
        <a:ext cx="1121554" cy="1707454"/>
      </dsp:txXfrm>
    </dsp:sp>
    <dsp:sp modelId="{6220A2C3-BFA6-4D38-B600-50F9F2473A2E}">
      <dsp:nvSpPr>
        <dsp:cNvPr id="0" name=""/>
        <dsp:cNvSpPr/>
      </dsp:nvSpPr>
      <dsp:spPr>
        <a:xfrm>
          <a:off x="6527364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accent2">
                  <a:lumMod val="50000"/>
                </a:schemeClr>
              </a:solidFill>
            </a:rPr>
            <a:t>Report</a:t>
          </a:r>
          <a:endParaRPr lang="en-GB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588037" y="1432272"/>
        <a:ext cx="1121554" cy="1707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4BDB4-77F4-4770-96E5-EAE6F7A899A2}">
      <dsp:nvSpPr>
        <dsp:cNvPr id="0" name=""/>
        <dsp:cNvSpPr/>
      </dsp:nvSpPr>
      <dsp:spPr>
        <a:xfrm>
          <a:off x="1" y="1368152"/>
          <a:ext cx="1228411" cy="101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Select team; agree roles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Preparatory work on data sources, existing literature, Toc, etc.</a:t>
          </a:r>
          <a:endParaRPr lang="en-GB" sz="800" kern="1200" dirty="0"/>
        </a:p>
      </dsp:txBody>
      <dsp:txXfrm>
        <a:off x="23317" y="1391468"/>
        <a:ext cx="1181779" cy="749439"/>
      </dsp:txXfrm>
    </dsp:sp>
    <dsp:sp modelId="{FB560ACA-3ECE-4739-B39E-3D6BB4BF645A}">
      <dsp:nvSpPr>
        <dsp:cNvPr id="0" name=""/>
        <dsp:cNvSpPr/>
      </dsp:nvSpPr>
      <dsp:spPr>
        <a:xfrm>
          <a:off x="702802" y="1876679"/>
          <a:ext cx="1277684" cy="1277684"/>
        </a:xfrm>
        <a:prstGeom prst="leftCircularArrow">
          <a:avLst>
            <a:gd name="adj1" fmla="val 2549"/>
            <a:gd name="adj2" fmla="val 309257"/>
            <a:gd name="adj3" fmla="val 2199403"/>
            <a:gd name="adj4" fmla="val 9139125"/>
            <a:gd name="adj5" fmla="val 29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6EFF9-7ADD-46DC-AA87-7C5E6B52A1F1}">
      <dsp:nvSpPr>
        <dsp:cNvPr id="0" name=""/>
        <dsp:cNvSpPr/>
      </dsp:nvSpPr>
      <dsp:spPr>
        <a:xfrm>
          <a:off x="276138" y="2147161"/>
          <a:ext cx="1091920" cy="66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2">
                  <a:lumMod val="50000"/>
                </a:schemeClr>
              </a:solidFill>
            </a:rPr>
            <a:t>Convene working group</a:t>
          </a:r>
          <a:endParaRPr lang="en-GB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95663" y="2166686"/>
        <a:ext cx="1052870" cy="627596"/>
      </dsp:txXfrm>
    </dsp:sp>
    <dsp:sp modelId="{8A188B82-6330-4243-8831-B240314120AF}">
      <dsp:nvSpPr>
        <dsp:cNvPr id="0" name=""/>
        <dsp:cNvSpPr/>
      </dsp:nvSpPr>
      <dsp:spPr>
        <a:xfrm>
          <a:off x="1523138" y="1618511"/>
          <a:ext cx="1228411" cy="101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EA working group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Policy makers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Analysts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Implementers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Etc.</a:t>
          </a:r>
          <a:endParaRPr lang="en-GB" sz="800" kern="1200" dirty="0"/>
        </a:p>
      </dsp:txBody>
      <dsp:txXfrm>
        <a:off x="1546454" y="1858937"/>
        <a:ext cx="1181779" cy="749439"/>
      </dsp:txXfrm>
    </dsp:sp>
    <dsp:sp modelId="{1524FC2D-CDD5-460B-9DCD-A9E1EBD0A2F5}">
      <dsp:nvSpPr>
        <dsp:cNvPr id="0" name=""/>
        <dsp:cNvSpPr/>
      </dsp:nvSpPr>
      <dsp:spPr>
        <a:xfrm>
          <a:off x="2068938" y="688924"/>
          <a:ext cx="1691042" cy="1691042"/>
        </a:xfrm>
        <a:prstGeom prst="circularArrow">
          <a:avLst>
            <a:gd name="adj1" fmla="val 1926"/>
            <a:gd name="adj2" fmla="val 230336"/>
            <a:gd name="adj3" fmla="val 20397233"/>
            <a:gd name="adj4" fmla="val 13378590"/>
            <a:gd name="adj5" fmla="val 22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E11AB-3D66-4D8B-ACE5-18E1BABEA67F}">
      <dsp:nvSpPr>
        <dsp:cNvPr id="0" name=""/>
        <dsp:cNvSpPr/>
      </dsp:nvSpPr>
      <dsp:spPr>
        <a:xfrm>
          <a:off x="1610857" y="982106"/>
          <a:ext cx="1421604" cy="806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2">
                  <a:lumMod val="50000"/>
                </a:schemeClr>
              </a:solidFill>
            </a:rPr>
            <a:t>Workshop(s) to agree </a:t>
          </a:r>
          <a:r>
            <a:rPr lang="en-GB" sz="1400" kern="1200" dirty="0" err="1" smtClean="0">
              <a:solidFill>
                <a:schemeClr val="accent2">
                  <a:lumMod val="50000"/>
                </a:schemeClr>
              </a:solidFill>
            </a:rPr>
            <a:t>ToC</a:t>
          </a:r>
          <a:endParaRPr lang="en-GB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34482" y="1005731"/>
        <a:ext cx="1374354" cy="759380"/>
      </dsp:txXfrm>
    </dsp:sp>
    <dsp:sp modelId="{8DB83132-1D52-4547-B797-FF345C1C9C71}">
      <dsp:nvSpPr>
        <dsp:cNvPr id="0" name=""/>
        <dsp:cNvSpPr/>
      </dsp:nvSpPr>
      <dsp:spPr>
        <a:xfrm>
          <a:off x="3207960" y="1525408"/>
          <a:ext cx="1228411" cy="101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Revise </a:t>
          </a:r>
          <a:r>
            <a:rPr lang="en-GB" sz="800" kern="1200" dirty="0" err="1" smtClean="0"/>
            <a:t>ToC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Literature review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Investigate data sources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Develop options</a:t>
          </a:r>
          <a:endParaRPr lang="en-GB" sz="800" kern="1200" dirty="0"/>
        </a:p>
      </dsp:txBody>
      <dsp:txXfrm>
        <a:off x="3231276" y="1548724"/>
        <a:ext cx="1181779" cy="749439"/>
      </dsp:txXfrm>
    </dsp:sp>
    <dsp:sp modelId="{15321E8C-CDA3-418E-9A5A-12915D3E095D}">
      <dsp:nvSpPr>
        <dsp:cNvPr id="0" name=""/>
        <dsp:cNvSpPr/>
      </dsp:nvSpPr>
      <dsp:spPr>
        <a:xfrm>
          <a:off x="3912938" y="1819310"/>
          <a:ext cx="1277013" cy="1277013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CADFA-B2DC-4B87-9027-1F2CED072741}">
      <dsp:nvSpPr>
        <dsp:cNvPr id="0" name=""/>
        <dsp:cNvSpPr/>
      </dsp:nvSpPr>
      <dsp:spPr>
        <a:xfrm>
          <a:off x="3480940" y="2321480"/>
          <a:ext cx="1091920" cy="434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accent2">
                  <a:lumMod val="50000"/>
                </a:schemeClr>
              </a:solidFill>
            </a:rPr>
            <a:t>Draft report</a:t>
          </a:r>
          <a:endParaRPr lang="en-GB" sz="1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93658" y="2334198"/>
        <a:ext cx="1066484" cy="408784"/>
      </dsp:txXfrm>
    </dsp:sp>
    <dsp:sp modelId="{DF6C0F4F-8B5D-40A6-AC9F-0A24A2CD6C07}">
      <dsp:nvSpPr>
        <dsp:cNvPr id="0" name=""/>
        <dsp:cNvSpPr/>
      </dsp:nvSpPr>
      <dsp:spPr>
        <a:xfrm>
          <a:off x="4727940" y="1525408"/>
          <a:ext cx="1228411" cy="101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Choose preferred option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Identify resources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Develop project plan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Publish report</a:t>
          </a:r>
          <a:endParaRPr lang="en-GB" sz="800" kern="1200" dirty="0"/>
        </a:p>
      </dsp:txBody>
      <dsp:txXfrm>
        <a:off x="4751256" y="1765835"/>
        <a:ext cx="1181779" cy="749439"/>
      </dsp:txXfrm>
    </dsp:sp>
    <dsp:sp modelId="{67B0FA73-24D2-4C09-B4C4-CB493D7D75A3}">
      <dsp:nvSpPr>
        <dsp:cNvPr id="0" name=""/>
        <dsp:cNvSpPr/>
      </dsp:nvSpPr>
      <dsp:spPr>
        <a:xfrm>
          <a:off x="5000920" y="1308298"/>
          <a:ext cx="1091920" cy="434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accent2">
                  <a:lumMod val="50000"/>
                </a:schemeClr>
              </a:solidFill>
            </a:rPr>
            <a:t>Agree next steps</a:t>
          </a:r>
          <a:endParaRPr lang="en-GB" sz="1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013638" y="1321016"/>
        <a:ext cx="1066484" cy="408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6BE07-2353-47C0-89C8-8134F2680A33}">
      <dsp:nvSpPr>
        <dsp:cNvPr id="0" name=""/>
        <dsp:cNvSpPr/>
      </dsp:nvSpPr>
      <dsp:spPr>
        <a:xfrm>
          <a:off x="575432" y="2288"/>
          <a:ext cx="2659134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accent2">
                  <a:lumMod val="50000"/>
                </a:schemeClr>
              </a:solidFill>
            </a:rPr>
            <a:t>Continue as now, with enhanced analytical plan to identify predictors of variation in outcomes</a:t>
          </a:r>
          <a:endParaRPr lang="en-GB" sz="12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29158" y="56014"/>
        <a:ext cx="2551682" cy="993131"/>
      </dsp:txXfrm>
    </dsp:sp>
    <dsp:sp modelId="{564C4922-0E84-49C3-8642-AC27CB1A91BA}">
      <dsp:nvSpPr>
        <dsp:cNvPr id="0" name=""/>
        <dsp:cNvSpPr/>
      </dsp:nvSpPr>
      <dsp:spPr>
        <a:xfrm>
          <a:off x="575432" y="1157901"/>
          <a:ext cx="2659134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002060"/>
              </a:solidFill>
            </a:rPr>
            <a:t>As 1, plus cluster-randomised controlled trial of FNP vs. standard home visiting practice</a:t>
          </a:r>
          <a:endParaRPr lang="en-GB" sz="1200" kern="1200" dirty="0">
            <a:solidFill>
              <a:srgbClr val="002060"/>
            </a:solidFill>
          </a:endParaRPr>
        </a:p>
      </dsp:txBody>
      <dsp:txXfrm>
        <a:off x="629158" y="1211627"/>
        <a:ext cx="2551682" cy="993131"/>
      </dsp:txXfrm>
    </dsp:sp>
    <dsp:sp modelId="{BEE3322C-FA59-4B70-8521-F8B7922D6CB9}">
      <dsp:nvSpPr>
        <dsp:cNvPr id="0" name=""/>
        <dsp:cNvSpPr/>
      </dsp:nvSpPr>
      <dsp:spPr>
        <a:xfrm>
          <a:off x="575432" y="2313514"/>
          <a:ext cx="2659134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accent2">
                  <a:lumMod val="50000"/>
                </a:schemeClr>
              </a:solidFill>
            </a:rPr>
            <a:t>As 1, plus natural experimental study comparing participants with eligible non participants (‘interval births’) and/or nearly eligible non-participants (e.g. first time mothers aged 20).</a:t>
          </a:r>
          <a:endParaRPr lang="en-GB" sz="12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29158" y="2367240"/>
        <a:ext cx="2551682" cy="993131"/>
      </dsp:txXfrm>
    </dsp:sp>
    <dsp:sp modelId="{43615280-71F6-4C96-823A-7366C1C08FC4}">
      <dsp:nvSpPr>
        <dsp:cNvPr id="0" name=""/>
        <dsp:cNvSpPr/>
      </dsp:nvSpPr>
      <dsp:spPr>
        <a:xfrm>
          <a:off x="575432" y="3469127"/>
          <a:ext cx="265196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accent2">
                  <a:lumMod val="50000"/>
                </a:schemeClr>
              </a:solidFill>
            </a:rPr>
            <a:t>Realist evaluation – what works for whom in what circumstances and why?</a:t>
          </a:r>
          <a:endParaRPr lang="en-GB" sz="12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29158" y="3522853"/>
        <a:ext cx="2544509" cy="993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CF14E-CA89-4D1F-8441-515512DBCFF7}">
      <dsp:nvSpPr>
        <dsp:cNvPr id="0" name=""/>
        <dsp:cNvSpPr/>
      </dsp:nvSpPr>
      <dsp:spPr>
        <a:xfrm rot="5400000">
          <a:off x="1699251" y="-104708"/>
          <a:ext cx="1783096" cy="2438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Stop-start recruitment should ‘balance’ participants and non-participants</a:t>
          </a:r>
          <a:endParaRPr lang="en-GB" sz="900" kern="1200" dirty="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Range of methods for identifying impact and testing for bias</a:t>
          </a:r>
          <a:endParaRPr lang="en-GB" sz="900" kern="1200" dirty="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Much larger numbers available than in a randomised trial</a:t>
          </a:r>
          <a:endParaRPr lang="en-GB" sz="900" kern="1200" dirty="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Partly retrospective so results available relatively quickly</a:t>
          </a:r>
          <a:endParaRPr lang="en-GB" sz="900" kern="1200" dirty="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Relatively cheap</a:t>
          </a:r>
          <a:endParaRPr lang="en-GB" sz="900" kern="1200" dirty="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/>
        </a:p>
      </dsp:txBody>
      <dsp:txXfrm rot="-5400000">
        <a:off x="1371599" y="309988"/>
        <a:ext cx="2351356" cy="1609008"/>
      </dsp:txXfrm>
    </dsp:sp>
    <dsp:sp modelId="{E40D574B-34BA-45F6-9FFA-95D247C40FD2}">
      <dsp:nvSpPr>
        <dsp:cNvPr id="0" name=""/>
        <dsp:cNvSpPr/>
      </dsp:nvSpPr>
      <dsp:spPr>
        <a:xfrm>
          <a:off x="0" y="55"/>
          <a:ext cx="1371600" cy="2228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solidFill>
                <a:srgbClr val="002060"/>
              </a:solidFill>
            </a:rPr>
            <a:t>Pros</a:t>
          </a:r>
          <a:endParaRPr lang="en-GB" sz="3100" kern="1200" dirty="0">
            <a:solidFill>
              <a:srgbClr val="002060"/>
            </a:solidFill>
          </a:endParaRPr>
        </a:p>
      </dsp:txBody>
      <dsp:txXfrm>
        <a:off x="66956" y="67011"/>
        <a:ext cx="1237688" cy="2094958"/>
      </dsp:txXfrm>
    </dsp:sp>
    <dsp:sp modelId="{DBC5E513-024D-4FB4-8274-B8F52B85A98E}">
      <dsp:nvSpPr>
        <dsp:cNvPr id="0" name=""/>
        <dsp:cNvSpPr/>
      </dsp:nvSpPr>
      <dsp:spPr>
        <a:xfrm rot="5400000">
          <a:off x="1699251" y="2235604"/>
          <a:ext cx="1783096" cy="2438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Choice of outcome measures constrained by routinely available data</a:t>
          </a:r>
          <a:endParaRPr lang="en-GB" sz="900" kern="1200" dirty="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Analysis more complicated than in a randomised trial</a:t>
          </a:r>
          <a:endParaRPr lang="en-GB" sz="900" kern="1200" dirty="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Relatively novel, so may lack credibility of a randomised trial</a:t>
          </a:r>
          <a:endParaRPr lang="en-GB" sz="900" kern="1200" dirty="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>
              <a:solidFill>
                <a:srgbClr val="002060"/>
              </a:solidFill>
            </a:rPr>
            <a:t>Individual-level linkage required – would approval be granted</a:t>
          </a:r>
          <a:r>
            <a:rPr lang="en-GB" sz="900" kern="1200" dirty="0" smtClean="0"/>
            <a:t>?</a:t>
          </a:r>
          <a:endParaRPr lang="en-GB" sz="900" kern="1200" dirty="0"/>
        </a:p>
      </dsp:txBody>
      <dsp:txXfrm rot="-5400000">
        <a:off x="1371599" y="2650300"/>
        <a:ext cx="2351356" cy="1609008"/>
      </dsp:txXfrm>
    </dsp:sp>
    <dsp:sp modelId="{31A631E3-1010-4F6E-8C53-3F2CA4AD035F}">
      <dsp:nvSpPr>
        <dsp:cNvPr id="0" name=""/>
        <dsp:cNvSpPr/>
      </dsp:nvSpPr>
      <dsp:spPr>
        <a:xfrm>
          <a:off x="0" y="2337048"/>
          <a:ext cx="1371600" cy="2228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solidFill>
                <a:srgbClr val="002060"/>
              </a:solidFill>
            </a:rPr>
            <a:t>Cons</a:t>
          </a:r>
          <a:endParaRPr lang="en-GB" sz="3100" kern="1200" dirty="0">
            <a:solidFill>
              <a:srgbClr val="002060"/>
            </a:solidFill>
          </a:endParaRPr>
        </a:p>
      </dsp:txBody>
      <dsp:txXfrm>
        <a:off x="66956" y="2404004"/>
        <a:ext cx="1237688" cy="2094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3FAF-7DD7-4242-A959-32202DE88565}">
      <dsp:nvSpPr>
        <dsp:cNvPr id="0" name=""/>
        <dsp:cNvSpPr/>
      </dsp:nvSpPr>
      <dsp:spPr>
        <a:xfrm>
          <a:off x="0" y="66509"/>
          <a:ext cx="777240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rgbClr val="002060"/>
              </a:solidFill>
            </a:rPr>
            <a:t>Natural experimental approach strikes the best balance between practicality, cost and usefulness</a:t>
          </a:r>
          <a:endParaRPr lang="en-GB" sz="2600" kern="1200" dirty="0">
            <a:solidFill>
              <a:srgbClr val="002060"/>
            </a:solidFill>
          </a:endParaRPr>
        </a:p>
      </dsp:txBody>
      <dsp:txXfrm>
        <a:off x="69794" y="136303"/>
        <a:ext cx="7632812" cy="1290152"/>
      </dsp:txXfrm>
    </dsp:sp>
    <dsp:sp modelId="{54E9D1B3-21FA-4F0E-96F7-E3489282DBA2}">
      <dsp:nvSpPr>
        <dsp:cNvPr id="0" name=""/>
        <dsp:cNvSpPr/>
      </dsp:nvSpPr>
      <dsp:spPr>
        <a:xfrm>
          <a:off x="0" y="1571130"/>
          <a:ext cx="777240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rgbClr val="002060"/>
              </a:solidFill>
            </a:rPr>
            <a:t>Should include a thorough theory-based process evaluation and an economic evaluation</a:t>
          </a:r>
          <a:endParaRPr lang="en-GB" sz="2600" kern="1200" dirty="0">
            <a:solidFill>
              <a:srgbClr val="002060"/>
            </a:solidFill>
          </a:endParaRPr>
        </a:p>
      </dsp:txBody>
      <dsp:txXfrm>
        <a:off x="69794" y="1640924"/>
        <a:ext cx="7632812" cy="1290152"/>
      </dsp:txXfrm>
    </dsp:sp>
    <dsp:sp modelId="{C3BB8EE9-51AB-4597-A33F-D67EBFCBF34B}">
      <dsp:nvSpPr>
        <dsp:cNvPr id="0" name=""/>
        <dsp:cNvSpPr/>
      </dsp:nvSpPr>
      <dsp:spPr>
        <a:xfrm>
          <a:off x="0" y="3075750"/>
          <a:ext cx="777240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rgbClr val="002060"/>
              </a:solidFill>
            </a:rPr>
            <a:t>Impact on services would require an additional study with a different focus and methods</a:t>
          </a:r>
          <a:endParaRPr lang="en-GB" sz="2600" kern="1200" dirty="0">
            <a:solidFill>
              <a:srgbClr val="002060"/>
            </a:solidFill>
          </a:endParaRPr>
        </a:p>
      </dsp:txBody>
      <dsp:txXfrm>
        <a:off x="69794" y="3145544"/>
        <a:ext cx="7632812" cy="1290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15020-926E-4156-9A85-81464F47031D}">
      <dsp:nvSpPr>
        <dsp:cNvPr id="0" name=""/>
        <dsp:cNvSpPr/>
      </dsp:nvSpPr>
      <dsp:spPr>
        <a:xfrm rot="5400000">
          <a:off x="4810590" y="-1891399"/>
          <a:ext cx="949282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understand their own programmes better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understand the constraints on evaluation design, and what an evaluation can and can’t deliver</a:t>
          </a:r>
          <a:endParaRPr lang="en-GB" sz="1300" kern="1200" dirty="0"/>
        </a:p>
      </dsp:txBody>
      <dsp:txXfrm rot="-5400000">
        <a:off x="2798063" y="167468"/>
        <a:ext cx="4927996" cy="856602"/>
      </dsp:txXfrm>
    </dsp:sp>
    <dsp:sp modelId="{216F7498-FAC0-4665-9D9F-65925DDF153B}">
      <dsp:nvSpPr>
        <dsp:cNvPr id="0" name=""/>
        <dsp:cNvSpPr/>
      </dsp:nvSpPr>
      <dsp:spPr>
        <a:xfrm>
          <a:off x="0" y="2467"/>
          <a:ext cx="2798064" cy="1186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2">
                  <a:lumMod val="50000"/>
                </a:schemeClr>
              </a:solidFill>
            </a:rPr>
            <a:t>Policy makers like them</a:t>
          </a:r>
          <a:endParaRPr lang="en-GB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925" y="60392"/>
        <a:ext cx="2682214" cy="1070752"/>
      </dsp:txXfrm>
    </dsp:sp>
    <dsp:sp modelId="{016BD41C-1302-4E09-8F62-978FDA77C20B}">
      <dsp:nvSpPr>
        <dsp:cNvPr id="0" name=""/>
        <dsp:cNvSpPr/>
      </dsp:nvSpPr>
      <dsp:spPr>
        <a:xfrm rot="5400000">
          <a:off x="4810590" y="-645466"/>
          <a:ext cx="949282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shared understanding of ‘programme theory’ and constraints on evaluation design</a:t>
          </a:r>
          <a:endParaRPr lang="en-GB" sz="1300" kern="1200" dirty="0"/>
        </a:p>
      </dsp:txBody>
      <dsp:txXfrm rot="-5400000">
        <a:off x="2798063" y="1413401"/>
        <a:ext cx="4927996" cy="856602"/>
      </dsp:txXfrm>
    </dsp:sp>
    <dsp:sp modelId="{A0695731-9A05-4742-A3B4-3DE24AB00B6C}">
      <dsp:nvSpPr>
        <dsp:cNvPr id="0" name=""/>
        <dsp:cNvSpPr/>
      </dsp:nvSpPr>
      <dsp:spPr>
        <a:xfrm>
          <a:off x="0" y="1248400"/>
          <a:ext cx="2798064" cy="1186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2">
                  <a:lumMod val="50000"/>
                </a:schemeClr>
              </a:solidFill>
            </a:rPr>
            <a:t>Researchers benefit from</a:t>
          </a:r>
          <a:endParaRPr lang="en-GB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925" y="1306325"/>
        <a:ext cx="2682214" cy="1070752"/>
      </dsp:txXfrm>
    </dsp:sp>
    <dsp:sp modelId="{F21BF820-ECAC-4305-B4DC-F637AAB7AB1C}">
      <dsp:nvSpPr>
        <dsp:cNvPr id="0" name=""/>
        <dsp:cNvSpPr/>
      </dsp:nvSpPr>
      <dsp:spPr>
        <a:xfrm rot="5400000">
          <a:off x="4810590" y="600466"/>
          <a:ext cx="949282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The process needs to be adapted according to the stage of development of the intervention</a:t>
          </a:r>
          <a:endParaRPr lang="en-GB" sz="1300" kern="1200" dirty="0"/>
        </a:p>
      </dsp:txBody>
      <dsp:txXfrm rot="-5400000">
        <a:off x="2798063" y="2659333"/>
        <a:ext cx="4927996" cy="856602"/>
      </dsp:txXfrm>
    </dsp:sp>
    <dsp:sp modelId="{A3BB8B92-DA42-4D5E-BE13-9C9A685899CB}">
      <dsp:nvSpPr>
        <dsp:cNvPr id="0" name=""/>
        <dsp:cNvSpPr/>
      </dsp:nvSpPr>
      <dsp:spPr>
        <a:xfrm>
          <a:off x="0" y="2494333"/>
          <a:ext cx="2798064" cy="1186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2">
                  <a:lumMod val="50000"/>
                </a:schemeClr>
              </a:solidFill>
            </a:rPr>
            <a:t>The method is flexible</a:t>
          </a:r>
          <a:endParaRPr lang="en-GB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925" y="2552258"/>
        <a:ext cx="2682214" cy="1070752"/>
      </dsp:txXfrm>
    </dsp:sp>
    <dsp:sp modelId="{5C3DB4D1-EC0B-4F45-B7DD-C63A7D42837F}">
      <dsp:nvSpPr>
        <dsp:cNvPr id="0" name=""/>
        <dsp:cNvSpPr/>
      </dsp:nvSpPr>
      <dsp:spPr>
        <a:xfrm rot="5400000">
          <a:off x="4810590" y="1846399"/>
          <a:ext cx="949282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resources have already been earmarked for evaluation, but …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… there is genuine uncertainty about whether and how best to evaluate</a:t>
          </a:r>
          <a:endParaRPr lang="en-GB" sz="1300" kern="1200" dirty="0"/>
        </a:p>
      </dsp:txBody>
      <dsp:txXfrm rot="-5400000">
        <a:off x="2798063" y="3905266"/>
        <a:ext cx="4927996" cy="856602"/>
      </dsp:txXfrm>
    </dsp:sp>
    <dsp:sp modelId="{9DC4ED5F-6B4D-4C15-A1ED-167B7A4C2FEA}">
      <dsp:nvSpPr>
        <dsp:cNvPr id="0" name=""/>
        <dsp:cNvSpPr/>
      </dsp:nvSpPr>
      <dsp:spPr>
        <a:xfrm>
          <a:off x="0" y="3740266"/>
          <a:ext cx="2798064" cy="1186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2">
                  <a:lumMod val="50000"/>
                </a:schemeClr>
              </a:solidFill>
            </a:rPr>
            <a:t>EAs most useful when</a:t>
          </a:r>
          <a:endParaRPr lang="en-GB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925" y="3798191"/>
        <a:ext cx="2682214" cy="107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78417D6-41A1-4861-8B88-2C9A5602C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D632943-5FF9-4246-B5AA-CB7FDBA3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35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 Can’t directly observe the arrows; can only infer from relationships</a:t>
            </a:r>
            <a:r>
              <a:rPr lang="en-GB" baseline="0" dirty="0" smtClean="0"/>
              <a:t> between the items in the boxes.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(So not so important to include all the arrows!)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4FA3D-BC09-4DC2-B833-B17D5A126D0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4FA3D-BC09-4DC2-B833-B17D5A126D09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458788"/>
            <a:ext cx="2033587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458788"/>
            <a:ext cx="5948363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2" descr="CSO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492182"/>
            <a:ext cx="1512168" cy="6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225937" y="6500813"/>
            <a:ext cx="434606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6C5C4C"/>
                </a:solidFill>
                <a:latin typeface="Verdana" pitchFamily="34" charset="0"/>
              </a:rPr>
              <a:t>MRC/CSO Social and Public Health Sciences </a:t>
            </a:r>
            <a:r>
              <a:rPr lang="en-GB" sz="900" dirty="0" smtClean="0">
                <a:solidFill>
                  <a:srgbClr val="6C5C4C"/>
                </a:solidFill>
                <a:latin typeface="Verdana" pitchFamily="34" charset="0"/>
              </a:rPr>
              <a:t>Unit, University of Glasgow.</a:t>
            </a:r>
            <a:endParaRPr lang="en-US" sz="900" dirty="0">
              <a:solidFill>
                <a:srgbClr val="6C5C4C"/>
              </a:solidFill>
              <a:latin typeface="Verdana" pitchFamily="34" charset="0"/>
            </a:endParaRPr>
          </a:p>
        </p:txBody>
      </p:sp>
      <p:pic>
        <p:nvPicPr>
          <p:cNvPr id="1029" name="Picture 6" descr="WG10-RGB-MRC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13" y="500063"/>
            <a:ext cx="16430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john.SPHSU\Desktop\UniofGlasgow_colour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476672"/>
            <a:ext cx="2376264" cy="73503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937" y="6500813"/>
            <a:ext cx="434606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6C5C4C"/>
                </a:solidFill>
                <a:latin typeface="Verdana" pitchFamily="34" charset="0"/>
              </a:rPr>
              <a:t>MRC/CSO Social and Public Health Sciences </a:t>
            </a:r>
            <a:r>
              <a:rPr lang="en-GB" sz="900" dirty="0" smtClean="0">
                <a:solidFill>
                  <a:srgbClr val="6C5C4C"/>
                </a:solidFill>
                <a:latin typeface="Verdana" pitchFamily="34" charset="0"/>
              </a:rPr>
              <a:t>Unit, University of Glasgow.</a:t>
            </a:r>
            <a:endParaRPr lang="en-US" sz="900" dirty="0">
              <a:solidFill>
                <a:srgbClr val="6C5C4C"/>
              </a:solidFill>
              <a:latin typeface="Verdana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58788"/>
            <a:ext cx="853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20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67544" y="2780928"/>
            <a:ext cx="8102600" cy="32316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solidFill>
                  <a:srgbClr val="9A044B"/>
                </a:solidFill>
                <a:latin typeface="Verdana" pitchFamily="34" charset="0"/>
              </a:rPr>
              <a:t>Evaluability assessment – a systematic approach to the planning of evaluation projects </a:t>
            </a:r>
            <a:endParaRPr lang="en-US" sz="3200" dirty="0">
              <a:solidFill>
                <a:srgbClr val="9A044B"/>
              </a:solidFill>
              <a:latin typeface="Verdana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latin typeface="Verdana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latin typeface="Verdana" pitchFamily="34" charset="0"/>
              </a:rPr>
              <a:t>Peter Craig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dirty="0" smtClean="0">
              <a:latin typeface="Verdana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 smtClean="0">
                <a:latin typeface="Verdana" pitchFamily="34" charset="0"/>
              </a:rPr>
              <a:t>Department of General Practice, University of Glasgow, 19 February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1680" y="1844824"/>
          <a:ext cx="5850890" cy="3864102"/>
        </p:xfrm>
        <a:graphic>
          <a:graphicData uri="http://schemas.openxmlformats.org/drawingml/2006/table">
            <a:tbl>
              <a:tblPr/>
              <a:tblGrid>
                <a:gridCol w="2340610"/>
                <a:gridCol w="1169670"/>
                <a:gridCol w="1170305"/>
                <a:gridCol w="11703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Arial"/>
                          <a:ea typeface="Calibri"/>
                          <a:cs typeface="Times New Roman"/>
                        </a:rPr>
                        <a:t>Theory of Change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Arial"/>
                          <a:ea typeface="Calibri"/>
                          <a:cs typeface="Times New Roman"/>
                        </a:rPr>
                        <a:t>Data sources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Arial"/>
                          <a:ea typeface="Calibri"/>
                          <a:cs typeface="Times New Roman"/>
                        </a:rPr>
                        <a:t>FNP dataset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Arial"/>
                          <a:ea typeface="Calibri"/>
                          <a:cs typeface="Times New Roman"/>
                        </a:rPr>
                        <a:t>ISD*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Arial"/>
                          <a:ea typeface="Calibri"/>
                          <a:cs typeface="Times New Roman"/>
                        </a:rPr>
                        <a:t>GUS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Times New Roman"/>
                        </a:rPr>
                        <a:t>FNP Programme delivery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</a:rPr>
                        <a:t>Programme engagement 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% eligible pop reached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Completion rate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Attrition rate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</a:rPr>
                        <a:t>Improved self efficacy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Health behaviours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Future pregnancies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Relationship with father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</a:rPr>
                        <a:t> </a:t>
                      </a: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GB" sz="1100">
                          <a:latin typeface="Arial"/>
                        </a:rPr>
                        <a:t>**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</a:rPr>
                        <a:t>Improved life circumstances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Education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Employment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Financial self sufficiency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</a:rPr>
                        <a:t>Improved maternal health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General health status</a:t>
                      </a:r>
                      <a:endParaRPr lang="en-GB" sz="110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</a:rPr>
                        <a:t>Mental (anxiety, depression)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GB" sz="1100">
                          <a:latin typeface="Arial"/>
                        </a:rPr>
                        <a:t>***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Times New Roman"/>
                        </a:rPr>
                        <a:t>Pregnancy outcomes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Gestation</a:t>
                      </a:r>
                      <a:endParaRPr lang="en-GB"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Birth weight</a:t>
                      </a:r>
                      <a:endParaRPr lang="en-GB"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Birth experience</a:t>
                      </a:r>
                      <a:endParaRPr lang="en-GB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91680" y="5767318"/>
            <a:ext cx="59046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Includes the SMR02 maternity record, child health programme, Scottish Immunisation &amp; Recall System (SIRS) and childhood hospital admission data.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**Smoking during pregnancy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**Hospitalisation for mental health problems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A044B"/>
                </a:solidFill>
              </a:rPr>
              <a:t>Data sources on births to young mothers in Scotland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001344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A044B"/>
                </a:solidFill>
              </a:rPr>
              <a:t>Recruitment to FNP by NHS Board Area in Scotland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9862"/>
            <a:ext cx="7772400" cy="228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9A044B"/>
                </a:solidFill>
              </a:rPr>
              <a:t>Evaluation options for FNP</a:t>
            </a:r>
            <a:endParaRPr lang="en-GB" dirty="0">
              <a:solidFill>
                <a:srgbClr val="9A044B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85800" y="1524000"/>
          <a:ext cx="381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3810000" cy="456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3923928" y="2708920"/>
            <a:ext cx="720080" cy="165618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923928" y="4365104"/>
            <a:ext cx="72008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9A044B"/>
                </a:solidFill>
              </a:rPr>
              <a:t>Recommendations for FNP evaluation</a:t>
            </a:r>
            <a:endParaRPr lang="en-GB" dirty="0">
              <a:solidFill>
                <a:srgbClr val="9A044B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What lessons have we learnt?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492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Over to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Develop a theory of change for the case study intervention, linking intervention components with key outcomes</a:t>
            </a:r>
          </a:p>
          <a:p>
            <a:r>
              <a:rPr lang="en-GB" sz="2400" dirty="0" smtClean="0"/>
              <a:t>Consider what data sources could be used to measure changes in those outcomes</a:t>
            </a:r>
          </a:p>
          <a:p>
            <a:r>
              <a:rPr lang="en-GB" sz="2400" dirty="0" smtClean="0"/>
              <a:t>Think about what kind of research design would allow you to</a:t>
            </a:r>
          </a:p>
          <a:p>
            <a:pPr lvl="1"/>
            <a:r>
              <a:rPr lang="en-GB" sz="2400" dirty="0" smtClean="0"/>
              <a:t>Identify the impact of the intervention</a:t>
            </a:r>
          </a:p>
          <a:p>
            <a:pPr lvl="1"/>
            <a:r>
              <a:rPr lang="en-GB" sz="2400" dirty="0" smtClean="0"/>
              <a:t>Understand the process by which change is achieved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 smtClean="0"/>
              <a:t>Peersman</a:t>
            </a:r>
            <a:r>
              <a:rPr lang="en-GB" sz="1600" dirty="0" smtClean="0"/>
              <a:t>, G., </a:t>
            </a:r>
            <a:r>
              <a:rPr lang="en-GB" sz="1600" dirty="0" err="1" smtClean="0"/>
              <a:t>Guijt</a:t>
            </a:r>
            <a:r>
              <a:rPr lang="en-GB" sz="1600" dirty="0" smtClean="0"/>
              <a:t>, I., and </a:t>
            </a:r>
            <a:r>
              <a:rPr lang="en-GB" sz="1600" dirty="0" err="1" smtClean="0"/>
              <a:t>Pasanen</a:t>
            </a:r>
            <a:r>
              <a:rPr lang="en-GB" sz="1600" dirty="0" smtClean="0"/>
              <a:t>, T. (2015) ‘Evaluability Assessment for Impact Evaluation’. A Methods Lab publication. London: Overseas Development Institute. (www.odi.org/methodslab)</a:t>
            </a:r>
          </a:p>
          <a:p>
            <a:r>
              <a:rPr lang="en-GB" sz="1600" dirty="0" smtClean="0"/>
              <a:t>Davies, R. (2013), ‘Planning evaluability assessments - A synthesis of the literature with recommendations’. London: Department For International Development (http://bit.ly/1eFbd4u)</a:t>
            </a:r>
          </a:p>
          <a:p>
            <a:r>
              <a:rPr lang="en-GB" sz="1600" dirty="0" smtClean="0"/>
              <a:t>Dunn E. (2008), ‘Planning for cost effective evaluation with evaluability assessment’ . Washington, DC: USAID (http://pdf.usaid.gov/pdf_docs/PNADN200.pdf) </a:t>
            </a:r>
          </a:p>
          <a:p>
            <a:r>
              <a:rPr lang="en-US" sz="1600" dirty="0" err="1" smtClean="0"/>
              <a:t>Leviton</a:t>
            </a:r>
            <a:r>
              <a:rPr lang="en-US" sz="1600" dirty="0" smtClean="0"/>
              <a:t>, L. C., et al. (2010). Evaluability Assessment to Improve Public Health Policies, Programs, and Practices. </a:t>
            </a:r>
            <a:r>
              <a:rPr lang="en-US" sz="1600" u="sng" dirty="0" smtClean="0"/>
              <a:t>Annual Review of Public Health </a:t>
            </a:r>
            <a:r>
              <a:rPr lang="en-US" sz="1600" b="1" dirty="0" smtClean="0"/>
              <a:t>31: </a:t>
            </a:r>
            <a:r>
              <a:rPr lang="en-US" sz="1600" dirty="0" smtClean="0"/>
              <a:t>213-233</a:t>
            </a:r>
          </a:p>
          <a:p>
            <a:r>
              <a:rPr lang="en-GB" sz="1600" dirty="0" smtClean="0"/>
              <a:t>Craig, P. and Campbell, M. (2015). Evaluability Assessment: a systematic approach to deciding whether and how to evaluate programmes and policies. What Works Scotland. (www.whatworksscotland.org)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/>
          <a:lstStyle/>
          <a:p>
            <a:pPr eaLnBrk="1" hangingPunct="1"/>
            <a:r>
              <a:rPr lang="en-US" sz="2800" b="0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What is evaluability assessment (EA)?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34880" cy="3002012"/>
          </a:xfrm>
        </p:spPr>
        <p:txBody>
          <a:bodyPr/>
          <a:lstStyle/>
          <a:p>
            <a:r>
              <a:rPr lang="en-GB" sz="1800" dirty="0" smtClean="0"/>
              <a:t>A systematic approach to the planning of evaluation projects</a:t>
            </a:r>
          </a:p>
          <a:p>
            <a:endParaRPr lang="en-GB" sz="1800" dirty="0" smtClean="0"/>
          </a:p>
          <a:p>
            <a:pPr marL="184150" lvl="1" indent="-184150">
              <a:buFont typeface="Arial" pitchFamily="34" charset="0"/>
              <a:buChar char="•"/>
            </a:pPr>
            <a:r>
              <a:rPr lang="en-GB" sz="1800" dirty="0" smtClean="0"/>
              <a:t>Engage stakeholders</a:t>
            </a:r>
          </a:p>
          <a:p>
            <a:pPr marL="184150" lvl="1" indent="-184150">
              <a:buFont typeface="Arial" pitchFamily="34" charset="0"/>
              <a:buChar char="•"/>
            </a:pPr>
            <a:r>
              <a:rPr lang="en-GB" sz="1800" dirty="0" smtClean="0"/>
              <a:t>Clarify intervention goals</a:t>
            </a:r>
          </a:p>
          <a:p>
            <a:pPr marL="184150" lvl="1" indent="-184150">
              <a:buFont typeface="Arial" pitchFamily="34" charset="0"/>
              <a:buChar char="•"/>
            </a:pPr>
            <a:r>
              <a:rPr lang="en-GB" sz="1800" dirty="0" smtClean="0"/>
              <a:t>Develop a theory of change</a:t>
            </a:r>
          </a:p>
          <a:p>
            <a:pPr marL="184150" lvl="1" indent="-1841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800" dirty="0" smtClean="0"/>
              <a:t>Decide whether a useful evaluation can be carried out at reasonable cost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581128"/>
            <a:ext cx="7704856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5738" lvl="1" indent="-12700"/>
            <a:r>
              <a:rPr lang="en-GB" dirty="0" smtClean="0"/>
              <a:t>‘</a:t>
            </a:r>
            <a:r>
              <a:rPr lang="en-GB" dirty="0" smtClean="0">
                <a:latin typeface="+mn-lt"/>
              </a:rPr>
              <a:t>A low cost pre-evaluation activity to prepare better for conventional evaluations of programmes, practices and some policies.’ (</a:t>
            </a:r>
            <a:r>
              <a:rPr lang="en-GB" dirty="0" err="1" smtClean="0">
                <a:latin typeface="+mn-lt"/>
              </a:rPr>
              <a:t>Leviton</a:t>
            </a:r>
            <a:r>
              <a:rPr lang="en-GB" dirty="0" smtClean="0">
                <a:latin typeface="+mn-lt"/>
              </a:rPr>
              <a:t> et al., 2010)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295232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How have EAs been used?</a:t>
            </a:r>
            <a:endParaRPr lang="en-GB" kern="1200" dirty="0">
              <a:solidFill>
                <a:srgbClr val="9A044B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24000"/>
            <a:ext cx="4392488" cy="4929336"/>
          </a:xfrm>
        </p:spPr>
        <p:txBody>
          <a:bodyPr/>
          <a:lstStyle/>
          <a:p>
            <a:r>
              <a:rPr lang="en-GB" sz="1600" dirty="0" smtClean="0"/>
              <a:t>Developed in the US in the 1970s, in response to the failures of evaluation of the ‘Great Society’ programmes in the 1960s and early 1970s</a:t>
            </a:r>
          </a:p>
          <a:p>
            <a:r>
              <a:rPr lang="en-GB" sz="1600" dirty="0" smtClean="0"/>
              <a:t>Applied by a number of US government agencies before falling out of favour</a:t>
            </a:r>
          </a:p>
          <a:p>
            <a:r>
              <a:rPr lang="en-GB" sz="1600" dirty="0" smtClean="0"/>
              <a:t>In the UK, mainly used by aid agencies to evaluate development projects (Davies, 2012)</a:t>
            </a:r>
          </a:p>
          <a:p>
            <a:r>
              <a:rPr lang="en-GB" sz="1600" dirty="0" smtClean="0"/>
              <a:t>Recent interest in using EA to evaluate public health interventions, e.g. Healthy Towns initiative (Ogilvie et al., 2011), Responsibility Deal (</a:t>
            </a:r>
            <a:r>
              <a:rPr lang="en-GB" sz="1600" dirty="0" err="1" smtClean="0"/>
              <a:t>Petticrew</a:t>
            </a:r>
            <a:r>
              <a:rPr lang="en-GB" sz="1600" dirty="0" smtClean="0"/>
              <a:t> et al., 2013)</a:t>
            </a:r>
          </a:p>
          <a:p>
            <a:r>
              <a:rPr lang="en-GB" sz="1600" dirty="0" smtClean="0"/>
              <a:t>Two EAs have recently been completed in Scotland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2492896"/>
            <a:ext cx="3810000" cy="25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What can EA offer?</a:t>
            </a:r>
            <a:endParaRPr lang="en-GB" kern="1200" dirty="0">
              <a:solidFill>
                <a:srgbClr val="9A044B"/>
              </a:solidFill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492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Process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How do you do an EA?</a:t>
            </a:r>
            <a:endParaRPr lang="en-GB" kern="1200" dirty="0">
              <a:solidFill>
                <a:srgbClr val="9A044B"/>
              </a:solidFill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5157192"/>
            <a:ext cx="108012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Month 1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5157192"/>
            <a:ext cx="108012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Month 2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192"/>
            <a:ext cx="1368152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Month 3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5157192"/>
            <a:ext cx="165618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Month 4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Arrow Connector 15"/>
          <p:cNvCxnSpPr>
            <a:endCxn id="12" idx="1"/>
          </p:cNvCxnSpPr>
          <p:nvPr/>
        </p:nvCxnSpPr>
        <p:spPr bwMode="auto">
          <a:xfrm>
            <a:off x="2627784" y="5326466"/>
            <a:ext cx="432048" cy="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3" idx="1"/>
          </p:cNvCxnSpPr>
          <p:nvPr/>
        </p:nvCxnSpPr>
        <p:spPr bwMode="auto">
          <a:xfrm>
            <a:off x="4139952" y="5326469"/>
            <a:ext cx="43204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14" idx="1"/>
          </p:cNvCxnSpPr>
          <p:nvPr/>
        </p:nvCxnSpPr>
        <p:spPr bwMode="auto">
          <a:xfrm>
            <a:off x="5940152" y="5326469"/>
            <a:ext cx="36004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solidFill>
                  <a:srgbClr val="9A044B"/>
                </a:solidFill>
                <a:latin typeface="Verdana" pitchFamily="34" charset="0"/>
                <a:ea typeface="+mn-ea"/>
                <a:cs typeface="+mn-cs"/>
              </a:rPr>
              <a:t>An example: the Family Nurse Partnership in Scotland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001344"/>
          </a:xfrm>
        </p:spPr>
        <p:txBody>
          <a:bodyPr/>
          <a:lstStyle/>
          <a:p>
            <a:r>
              <a:rPr lang="en-GB" dirty="0" smtClean="0"/>
              <a:t>Structured home visiting intervention to improve health and social outcomes for young first-time mothers</a:t>
            </a:r>
          </a:p>
          <a:p>
            <a:r>
              <a:rPr lang="en-GB" dirty="0" smtClean="0"/>
              <a:t>Developed in the US, and evaluated in RCTs in the US, Netherlands and England</a:t>
            </a:r>
          </a:p>
          <a:p>
            <a:r>
              <a:rPr lang="en-GB" dirty="0" smtClean="0"/>
              <a:t>Implemented under licence in Scotland, following a feasibility study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EA involved</a:t>
            </a:r>
          </a:p>
          <a:p>
            <a:pPr lvl="1"/>
            <a:r>
              <a:rPr lang="en-GB" dirty="0" smtClean="0"/>
              <a:t>Review of previous research, including US trials, and the ongoing trial in England</a:t>
            </a:r>
          </a:p>
          <a:p>
            <a:pPr lvl="1"/>
            <a:r>
              <a:rPr lang="en-GB" dirty="0" smtClean="0"/>
              <a:t>Review of routinely collected data on pregnancy, maternal and child health outcomes in Scotland</a:t>
            </a:r>
          </a:p>
          <a:p>
            <a:pPr lvl="1"/>
            <a:r>
              <a:rPr lang="en-GB" dirty="0" smtClean="0"/>
              <a:t>Three workshops with policy makers, practitioners and analysts.</a:t>
            </a: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527" y="1524000"/>
            <a:ext cx="75269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6" idx="6"/>
          </p:cNvCxnSpPr>
          <p:nvPr/>
        </p:nvCxnSpPr>
        <p:spPr>
          <a:xfrm>
            <a:off x="3419872" y="1952836"/>
            <a:ext cx="1368152" cy="396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9" idx="1"/>
          </p:cNvCxnSpPr>
          <p:nvPr/>
        </p:nvCxnSpPr>
        <p:spPr>
          <a:xfrm flipV="1">
            <a:off x="3275856" y="2450227"/>
            <a:ext cx="1512168" cy="20295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7338" y="548680"/>
            <a:ext cx="8856662" cy="57467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9A044B"/>
                </a:solidFill>
              </a:rPr>
              <a:t>Simplified theory </a:t>
            </a:r>
            <a:r>
              <a:rPr lang="en-GB" dirty="0">
                <a:solidFill>
                  <a:srgbClr val="9A044B"/>
                </a:solidFill>
              </a:rPr>
              <a:t>of change </a:t>
            </a:r>
            <a:r>
              <a:rPr lang="en-GB" dirty="0" smtClean="0">
                <a:solidFill>
                  <a:srgbClr val="9A044B"/>
                </a:solidFill>
              </a:rPr>
              <a:t>for FNP</a:t>
            </a:r>
            <a:endParaRPr lang="en-GB" dirty="0">
              <a:solidFill>
                <a:srgbClr val="9A044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75656" y="2636912"/>
            <a:ext cx="1800200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Therapeutic relationship with mother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75656" y="4005064"/>
            <a:ext cx="1872208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Use of tools and guidance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03648" y="1484784"/>
            <a:ext cx="2016224" cy="9361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Support and supervision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3645024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788024" y="1484784"/>
            <a:ext cx="1440160" cy="193088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GB" sz="1600" dirty="0" smtClean="0"/>
              <a:t>Improved self-efficacy</a:t>
            </a:r>
          </a:p>
          <a:p>
            <a:pPr marL="87313" indent="-87313" algn="l">
              <a:buFont typeface="Arial" panose="020B0604020202020204" pitchFamily="34" charset="0"/>
              <a:buChar char="•"/>
            </a:pPr>
            <a:r>
              <a:rPr lang="en-GB" sz="1200" dirty="0" smtClean="0"/>
              <a:t>Future pregnancies</a:t>
            </a:r>
          </a:p>
          <a:p>
            <a:pPr marL="87313" indent="-87313" algn="l">
              <a:buFont typeface="Arial" panose="020B0604020202020204" pitchFamily="34" charset="0"/>
              <a:buChar char="•"/>
            </a:pPr>
            <a:r>
              <a:rPr lang="en-GB" sz="1200" dirty="0" smtClean="0"/>
              <a:t>Health behaviours</a:t>
            </a:r>
          </a:p>
          <a:p>
            <a:pPr marL="87313" indent="-87313" algn="l">
              <a:buFont typeface="Arial" panose="020B0604020202020204" pitchFamily="34" charset="0"/>
              <a:buChar char="•"/>
            </a:pPr>
            <a:r>
              <a:rPr lang="en-GB" sz="1200" dirty="0" smtClean="0"/>
              <a:t>Relationships</a:t>
            </a:r>
          </a:p>
          <a:p>
            <a:pPr marL="87313" indent="-87313" algn="l">
              <a:buFont typeface="Arial" panose="020B0604020202020204" pitchFamily="34" charset="0"/>
              <a:buChar char="•"/>
            </a:pPr>
            <a:r>
              <a:rPr lang="en-GB" sz="1200" dirty="0" smtClean="0"/>
              <a:t>Parenting</a:t>
            </a:r>
            <a:endParaRPr lang="en-GB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4355976" y="3861048"/>
            <a:ext cx="2016224" cy="1349464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 algn="l">
              <a:buFont typeface="Arial" pitchFamily="34" charset="0"/>
              <a:buChar char="•"/>
            </a:pPr>
            <a:r>
              <a:rPr lang="en-GB" sz="1400" dirty="0" smtClean="0"/>
              <a:t>Improved pregnancy/birth  outcomes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GB" sz="1400" dirty="0" smtClean="0"/>
              <a:t>Better mother-child attachment</a:t>
            </a:r>
            <a:endParaRPr lang="en-GB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5856" y="2348880"/>
            <a:ext cx="1512168" cy="9067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</p:cNvCxnSpPr>
          <p:nvPr/>
        </p:nvCxnSpPr>
        <p:spPr>
          <a:xfrm>
            <a:off x="5508104" y="3415670"/>
            <a:ext cx="0" cy="445378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588224" y="3861048"/>
            <a:ext cx="2304256" cy="136815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GB" sz="1400" dirty="0" smtClean="0"/>
              <a:t>Better outcomes for children 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GB" sz="1200" dirty="0" smtClean="0"/>
              <a:t>Improved child development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GB" sz="1200" dirty="0" smtClean="0"/>
              <a:t>Less neglect/ maltreatment</a:t>
            </a: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>
            <a:off x="6372200" y="4535780"/>
            <a:ext cx="216024" cy="93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516216" y="1484784"/>
            <a:ext cx="2373477" cy="193088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GB" sz="1600" dirty="0" smtClean="0"/>
              <a:t>Better outcomes for mothers 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GB" sz="1400" dirty="0" smtClean="0"/>
              <a:t>Education,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GB" sz="1400" dirty="0" smtClean="0"/>
              <a:t>Employment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GB" sz="1400" dirty="0" smtClean="0"/>
              <a:t>financial self sufficiency, physical and mental health</a:t>
            </a:r>
            <a:endParaRPr lang="en-GB" sz="1400" dirty="0"/>
          </a:p>
        </p:txBody>
      </p:sp>
      <p:cxnSp>
        <p:nvCxnSpPr>
          <p:cNvPr id="22" name="Straight Arrow Connector 21"/>
          <p:cNvCxnSpPr>
            <a:stCxn id="9" idx="3"/>
            <a:endCxn id="19" idx="1"/>
          </p:cNvCxnSpPr>
          <p:nvPr/>
        </p:nvCxnSpPr>
        <p:spPr>
          <a:xfrm>
            <a:off x="6228184" y="2450227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  <a:endCxn id="16" idx="0"/>
          </p:cNvCxnSpPr>
          <p:nvPr/>
        </p:nvCxnSpPr>
        <p:spPr>
          <a:xfrm>
            <a:off x="7702955" y="3415670"/>
            <a:ext cx="37397" cy="445378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6" name="Rounded Rectangle 40995"/>
          <p:cNvSpPr/>
          <p:nvPr/>
        </p:nvSpPr>
        <p:spPr>
          <a:xfrm>
            <a:off x="3563888" y="1484784"/>
            <a:ext cx="648073" cy="388843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Program engagement &amp; completion</a:t>
            </a:r>
            <a:endParaRPr lang="en-GB" sz="1600" dirty="0"/>
          </a:p>
        </p:txBody>
      </p:sp>
      <p:sp>
        <p:nvSpPr>
          <p:cNvPr id="41009" name="Rectangle 41008"/>
          <p:cNvSpPr/>
          <p:nvPr/>
        </p:nvSpPr>
        <p:spPr>
          <a:xfrm>
            <a:off x="398323" y="1484784"/>
            <a:ext cx="720080" cy="49685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FNP workforce, resources, training, implementation support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1011" name="Straight Arrow Connector 41010"/>
          <p:cNvCxnSpPr/>
          <p:nvPr/>
        </p:nvCxnSpPr>
        <p:spPr>
          <a:xfrm>
            <a:off x="1115616" y="4509120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13" name="Straight Arrow Connector 41012"/>
          <p:cNvCxnSpPr>
            <a:endCxn id="6" idx="2"/>
          </p:cNvCxnSpPr>
          <p:nvPr/>
        </p:nvCxnSpPr>
        <p:spPr>
          <a:xfrm>
            <a:off x="1115616" y="195283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499992" y="5805264"/>
            <a:ext cx="4395275" cy="648072"/>
          </a:xfrm>
          <a:prstGeom prst="round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Impact on public services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08104" y="5229200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</p:cNvCxnSpPr>
          <p:nvPr/>
        </p:nvCxnSpPr>
        <p:spPr>
          <a:xfrm>
            <a:off x="7740352" y="5229200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9" name="Straight Arrow Connector 41018"/>
          <p:cNvCxnSpPr>
            <a:endCxn id="41020" idx="1"/>
          </p:cNvCxnSpPr>
          <p:nvPr/>
        </p:nvCxnSpPr>
        <p:spPr>
          <a:xfrm>
            <a:off x="1115616" y="5013176"/>
            <a:ext cx="720080" cy="11161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0" name="Rounded Rectangle 41019"/>
          <p:cNvSpPr/>
          <p:nvPr/>
        </p:nvSpPr>
        <p:spPr>
          <a:xfrm>
            <a:off x="1835696" y="5805264"/>
            <a:ext cx="2376264" cy="648072"/>
          </a:xfrm>
          <a:prstGeom prst="round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Impacts on HV and early years practice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115616" y="3212976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211960" y="6165304"/>
            <a:ext cx="290819" cy="93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HSU_WARM_GRAY_Powerpoint_Template">
  <a:themeElements>
    <a:clrScheme name="SPHSU_WARM_GRAY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PHSU_WARM_GRAY_Powerpoint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PHSU_WARM_GRAY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SU_WARM_GRAY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SU_WARM_GRAY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SU_WARM_GRAY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SU_WARM_GRAY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SU_WARM_GRAY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SU_WARM_GRAY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SPHSU_WARM_GRAY_Powerpoint_Template</Template>
  <TotalTime>1403</TotalTime>
  <Words>1214</Words>
  <Application>Microsoft Office PowerPoint</Application>
  <PresentationFormat>On-screen Show (4:3)</PresentationFormat>
  <Paragraphs>206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SPHSU_WARM_GRAY_Powerpoint_Template</vt:lpstr>
      <vt:lpstr>MRC slides template</vt:lpstr>
      <vt:lpstr>PowerPoint Presentation</vt:lpstr>
      <vt:lpstr>What is evaluability assessment (EA)?</vt:lpstr>
      <vt:lpstr> How have EAs been used?</vt:lpstr>
      <vt:lpstr>What can EA offer?</vt:lpstr>
      <vt:lpstr>Process</vt:lpstr>
      <vt:lpstr>How do you do an EA?</vt:lpstr>
      <vt:lpstr>An example: the Family Nurse Partnership in Scotland</vt:lpstr>
      <vt:lpstr>PowerPoint Presentation</vt:lpstr>
      <vt:lpstr>Simplified theory of change for FNP</vt:lpstr>
      <vt:lpstr>Data sources on births to young mothers in Scotland</vt:lpstr>
      <vt:lpstr>Recruitment to FNP by NHS Board Area in Scotland</vt:lpstr>
      <vt:lpstr>Evaluation options for FNP</vt:lpstr>
      <vt:lpstr>Recommendations for FNP evaluation</vt:lpstr>
      <vt:lpstr>What lessons have we learnt?</vt:lpstr>
      <vt:lpstr>Over to you!</vt:lpstr>
      <vt:lpstr>Further reading</vt:lpstr>
    </vt:vector>
  </TitlesOfParts>
  <Company>MRC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Alise Middleton</cp:lastModifiedBy>
  <cp:revision>90</cp:revision>
  <cp:lastPrinted>2002-07-16T15:27:40Z</cp:lastPrinted>
  <dcterms:created xsi:type="dcterms:W3CDTF">2008-04-30T14:22:44Z</dcterms:created>
  <dcterms:modified xsi:type="dcterms:W3CDTF">2016-02-22T16:32:49Z</dcterms:modified>
</cp:coreProperties>
</file>